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7" r:id="rId2"/>
    <p:sldId id="297" r:id="rId3"/>
    <p:sldId id="298" r:id="rId4"/>
    <p:sldId id="299" r:id="rId5"/>
    <p:sldId id="286" r:id="rId6"/>
    <p:sldId id="311" r:id="rId7"/>
    <p:sldId id="284" r:id="rId8"/>
    <p:sldId id="307" r:id="rId9"/>
    <p:sldId id="308" r:id="rId10"/>
    <p:sldId id="310" r:id="rId11"/>
    <p:sldId id="302" r:id="rId12"/>
    <p:sldId id="309" r:id="rId13"/>
    <p:sldId id="303" r:id="rId14"/>
    <p:sldId id="306" r:id="rId15"/>
    <p:sldId id="290" r:id="rId16"/>
    <p:sldId id="294" r:id="rId17"/>
    <p:sldId id="304" r:id="rId18"/>
    <p:sldId id="266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E4DC15-5445-4BAF-8F61-24A8B8374629}">
          <p14:sldIdLst>
            <p14:sldId id="257"/>
            <p14:sldId id="297"/>
            <p14:sldId id="298"/>
            <p14:sldId id="299"/>
            <p14:sldId id="286"/>
            <p14:sldId id="311"/>
            <p14:sldId id="284"/>
            <p14:sldId id="307"/>
            <p14:sldId id="308"/>
            <p14:sldId id="310"/>
            <p14:sldId id="302"/>
            <p14:sldId id="309"/>
            <p14:sldId id="303"/>
            <p14:sldId id="306"/>
            <p14:sldId id="290"/>
            <p14:sldId id="294"/>
            <p14:sldId id="304"/>
            <p14:sldId id="266"/>
          </p14:sldIdLst>
        </p14:section>
        <p14:section name="Потенциал клиентской базы" id="{1188FC4E-AECD-491D-AE78-32098EB142C5}">
          <p14:sldIdLst/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8ED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6" d="100"/>
          <a:sy n="116" d="100"/>
        </p:scale>
        <p:origin x="336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79C46-7B04-4E43-A163-B5B4EC86826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09EA45-17AD-443A-B6F5-E4B3199F59FF}">
      <dgm:prSet phldrT="[Текст]" custT="1"/>
      <dgm:spPr/>
      <dgm:t>
        <a:bodyPr/>
        <a:lstStyle/>
        <a:p>
          <a:r>
            <a:rPr lang="ru-RU" sz="2000" dirty="0"/>
            <a:t>Использование трёх ключевых показателей для Рейтинга</a:t>
          </a:r>
        </a:p>
      </dgm:t>
    </dgm:pt>
    <dgm:pt modelId="{5B6942D7-2079-4FF0-AD57-AD673EC6448D}" type="parTrans" cxnId="{E82720CE-2927-47B9-A373-ED1750EF7D79}">
      <dgm:prSet/>
      <dgm:spPr/>
      <dgm:t>
        <a:bodyPr/>
        <a:lstStyle/>
        <a:p>
          <a:endParaRPr lang="ru-RU"/>
        </a:p>
      </dgm:t>
    </dgm:pt>
    <dgm:pt modelId="{1EC6CD43-DC89-4902-A3B9-77F0F061159F}" type="sibTrans" cxnId="{E82720CE-2927-47B9-A373-ED1750EF7D79}">
      <dgm:prSet/>
      <dgm:spPr/>
      <dgm:t>
        <a:bodyPr/>
        <a:lstStyle/>
        <a:p>
          <a:endParaRPr lang="ru-RU"/>
        </a:p>
      </dgm:t>
    </dgm:pt>
    <dgm:pt modelId="{8DD258B8-B028-4AF6-A143-A53FA317C054}">
      <dgm:prSet phldrT="[Текст]"/>
      <dgm:spPr/>
      <dgm:t>
        <a:bodyPr/>
        <a:lstStyle/>
        <a:p>
          <a:r>
            <a:rPr lang="ru-RU" dirty="0"/>
            <a:t>Быстрый старт нового пользователя в 2 простых шага</a:t>
          </a:r>
        </a:p>
      </dgm:t>
    </dgm:pt>
    <dgm:pt modelId="{BDD9B46E-3927-4A9B-B617-FFF72043525C}" type="parTrans" cxnId="{DA62D339-3C99-4D91-998B-C731B63F58CA}">
      <dgm:prSet/>
      <dgm:spPr/>
      <dgm:t>
        <a:bodyPr/>
        <a:lstStyle/>
        <a:p>
          <a:endParaRPr lang="ru-RU"/>
        </a:p>
      </dgm:t>
    </dgm:pt>
    <dgm:pt modelId="{2AEE7774-4390-45C2-9C0A-0F726AF1486C}" type="sibTrans" cxnId="{DA62D339-3C99-4D91-998B-C731B63F58CA}">
      <dgm:prSet/>
      <dgm:spPr/>
      <dgm:t>
        <a:bodyPr/>
        <a:lstStyle/>
        <a:p>
          <a:endParaRPr lang="ru-RU"/>
        </a:p>
      </dgm:t>
    </dgm:pt>
    <dgm:pt modelId="{03A5F76B-0D45-4EC7-9484-2AF913FE7EFD}">
      <dgm:prSet phldrT="[Текст]" custT="1"/>
      <dgm:spPr/>
      <dgm:t>
        <a:bodyPr/>
        <a:lstStyle/>
        <a:p>
          <a:r>
            <a:rPr lang="ru-RU" sz="2000" dirty="0"/>
            <a:t>Масштабируемость решения</a:t>
          </a:r>
          <a:r>
            <a:rPr lang="en-US" sz="2000" dirty="0"/>
            <a:t> – </a:t>
          </a:r>
          <a:r>
            <a:rPr lang="ru-RU" sz="2000" dirty="0"/>
            <a:t>возможность дополнения новых источников данных</a:t>
          </a:r>
        </a:p>
      </dgm:t>
    </dgm:pt>
    <dgm:pt modelId="{4586F984-3A3E-4E31-A675-0D3A2E4D307A}" type="sibTrans" cxnId="{2FCA4363-4348-4B2E-A498-ACEA0151D76F}">
      <dgm:prSet/>
      <dgm:spPr/>
      <dgm:t>
        <a:bodyPr/>
        <a:lstStyle/>
        <a:p>
          <a:endParaRPr lang="ru-RU"/>
        </a:p>
      </dgm:t>
    </dgm:pt>
    <dgm:pt modelId="{B9793F57-AC01-495A-AA30-7CE6BFB7A675}" type="parTrans" cxnId="{2FCA4363-4348-4B2E-A498-ACEA0151D76F}">
      <dgm:prSet/>
      <dgm:spPr/>
      <dgm:t>
        <a:bodyPr/>
        <a:lstStyle/>
        <a:p>
          <a:endParaRPr lang="ru-RU"/>
        </a:p>
      </dgm:t>
    </dgm:pt>
    <dgm:pt modelId="{6B3DE57E-296D-4771-AB74-A37DFED9ACEC}">
      <dgm:prSet phldrT="[Текст]"/>
      <dgm:spPr/>
      <dgm:t>
        <a:bodyPr/>
        <a:lstStyle/>
        <a:p>
          <a:r>
            <a:rPr lang="ru-RU" dirty="0"/>
            <a:t>Для зарегистрированного – действий не требуется</a:t>
          </a:r>
        </a:p>
      </dgm:t>
    </dgm:pt>
    <dgm:pt modelId="{6F7ED2EA-0A4A-49DC-809E-B08DB32132AA}" type="sibTrans" cxnId="{4752089B-4BBF-49EC-B417-D0E351F88337}">
      <dgm:prSet/>
      <dgm:spPr/>
      <dgm:t>
        <a:bodyPr/>
        <a:lstStyle/>
        <a:p>
          <a:endParaRPr lang="ru-RU"/>
        </a:p>
      </dgm:t>
    </dgm:pt>
    <dgm:pt modelId="{AE54F98D-D595-4576-83AE-925642907A1E}" type="parTrans" cxnId="{4752089B-4BBF-49EC-B417-D0E351F88337}">
      <dgm:prSet/>
      <dgm:spPr/>
      <dgm:t>
        <a:bodyPr/>
        <a:lstStyle/>
        <a:p>
          <a:endParaRPr lang="ru-RU"/>
        </a:p>
      </dgm:t>
    </dgm:pt>
    <dgm:pt modelId="{A87E6B6F-5ED0-46D4-AC67-B24ABE6786C2}" type="pres">
      <dgm:prSet presAssocID="{A9979C46-7B04-4E43-A163-B5B4EC868264}" presName="linear" presStyleCnt="0">
        <dgm:presLayoutVars>
          <dgm:dir/>
          <dgm:animLvl val="lvl"/>
          <dgm:resizeHandles val="exact"/>
        </dgm:presLayoutVars>
      </dgm:prSet>
      <dgm:spPr/>
    </dgm:pt>
    <dgm:pt modelId="{60931A52-A847-433A-9507-D0DC2C73FB57}" type="pres">
      <dgm:prSet presAssocID="{7309EA45-17AD-443A-B6F5-E4B3199F59FF}" presName="parentLin" presStyleCnt="0"/>
      <dgm:spPr/>
    </dgm:pt>
    <dgm:pt modelId="{57C7B5AC-D48C-4EEA-A572-5CCFF3039EE3}" type="pres">
      <dgm:prSet presAssocID="{7309EA45-17AD-443A-B6F5-E4B3199F59FF}" presName="parentLeftMargin" presStyleLbl="node1" presStyleIdx="0" presStyleCnt="4"/>
      <dgm:spPr/>
    </dgm:pt>
    <dgm:pt modelId="{C0022055-7269-4E6E-88C8-A112CA2E3494}" type="pres">
      <dgm:prSet presAssocID="{7309EA45-17AD-443A-B6F5-E4B3199F59FF}" presName="parentText" presStyleLbl="node1" presStyleIdx="0" presStyleCnt="4" custScaleX="117302" custScaleY="208744">
        <dgm:presLayoutVars>
          <dgm:chMax val="0"/>
          <dgm:bulletEnabled val="1"/>
        </dgm:presLayoutVars>
      </dgm:prSet>
      <dgm:spPr/>
    </dgm:pt>
    <dgm:pt modelId="{BD64FD38-2C57-46FF-90E8-1A35DE95768B}" type="pres">
      <dgm:prSet presAssocID="{7309EA45-17AD-443A-B6F5-E4B3199F59FF}" presName="negativeSpace" presStyleCnt="0"/>
      <dgm:spPr/>
    </dgm:pt>
    <dgm:pt modelId="{7479C6ED-8DB9-4296-9C8D-76CF20B485DB}" type="pres">
      <dgm:prSet presAssocID="{7309EA45-17AD-443A-B6F5-E4B3199F59FF}" presName="childText" presStyleLbl="conFgAcc1" presStyleIdx="0" presStyleCnt="4">
        <dgm:presLayoutVars>
          <dgm:bulletEnabled val="1"/>
        </dgm:presLayoutVars>
      </dgm:prSet>
      <dgm:spPr/>
    </dgm:pt>
    <dgm:pt modelId="{F01B1B7A-3E76-42BD-B44C-B8677285D1C0}" type="pres">
      <dgm:prSet presAssocID="{1EC6CD43-DC89-4902-A3B9-77F0F061159F}" presName="spaceBetweenRectangles" presStyleCnt="0"/>
      <dgm:spPr/>
    </dgm:pt>
    <dgm:pt modelId="{CFBB00C2-80B0-4742-A4A4-E40B87265CD4}" type="pres">
      <dgm:prSet presAssocID="{8DD258B8-B028-4AF6-A143-A53FA317C054}" presName="parentLin" presStyleCnt="0"/>
      <dgm:spPr/>
    </dgm:pt>
    <dgm:pt modelId="{99207E72-3475-48AA-A0CD-F6E63DBB55EC}" type="pres">
      <dgm:prSet presAssocID="{8DD258B8-B028-4AF6-A143-A53FA317C054}" presName="parentLeftMargin" presStyleLbl="node1" presStyleIdx="0" presStyleCnt="4"/>
      <dgm:spPr/>
    </dgm:pt>
    <dgm:pt modelId="{52B17A5F-D02B-4919-9CC6-C2695907BB78}" type="pres">
      <dgm:prSet presAssocID="{8DD258B8-B028-4AF6-A143-A53FA317C054}" presName="parentText" presStyleLbl="node1" presStyleIdx="1" presStyleCnt="4" custScaleX="117017">
        <dgm:presLayoutVars>
          <dgm:chMax val="0"/>
          <dgm:bulletEnabled val="1"/>
        </dgm:presLayoutVars>
      </dgm:prSet>
      <dgm:spPr/>
    </dgm:pt>
    <dgm:pt modelId="{2008AFE5-0D63-4EC5-BA77-2209470100DC}" type="pres">
      <dgm:prSet presAssocID="{8DD258B8-B028-4AF6-A143-A53FA317C054}" presName="negativeSpace" presStyleCnt="0"/>
      <dgm:spPr/>
    </dgm:pt>
    <dgm:pt modelId="{1135F78E-FFC4-46D1-876B-CF67A02FA687}" type="pres">
      <dgm:prSet presAssocID="{8DD258B8-B028-4AF6-A143-A53FA317C054}" presName="childText" presStyleLbl="conFgAcc1" presStyleIdx="1" presStyleCnt="4">
        <dgm:presLayoutVars>
          <dgm:bulletEnabled val="1"/>
        </dgm:presLayoutVars>
      </dgm:prSet>
      <dgm:spPr/>
    </dgm:pt>
    <dgm:pt modelId="{D385C7D8-102C-4599-A588-120E260721E7}" type="pres">
      <dgm:prSet presAssocID="{2AEE7774-4390-45C2-9C0A-0F726AF1486C}" presName="spaceBetweenRectangles" presStyleCnt="0"/>
      <dgm:spPr/>
    </dgm:pt>
    <dgm:pt modelId="{D1A70A94-63B2-47D7-91BE-3C436BA35B08}" type="pres">
      <dgm:prSet presAssocID="{6B3DE57E-296D-4771-AB74-A37DFED9ACEC}" presName="parentLin" presStyleCnt="0"/>
      <dgm:spPr/>
    </dgm:pt>
    <dgm:pt modelId="{6744E6D1-DCD8-4A3E-9283-70136B3C477B}" type="pres">
      <dgm:prSet presAssocID="{6B3DE57E-296D-4771-AB74-A37DFED9ACEC}" presName="parentLeftMargin" presStyleLbl="node1" presStyleIdx="1" presStyleCnt="4"/>
      <dgm:spPr/>
    </dgm:pt>
    <dgm:pt modelId="{386CF184-C4DC-4AEE-8126-D99F9B393061}" type="pres">
      <dgm:prSet presAssocID="{6B3DE57E-296D-4771-AB74-A37DFED9ACEC}" presName="parentText" presStyleLbl="node1" presStyleIdx="2" presStyleCnt="4" custScaleX="117806">
        <dgm:presLayoutVars>
          <dgm:chMax val="0"/>
          <dgm:bulletEnabled val="1"/>
        </dgm:presLayoutVars>
      </dgm:prSet>
      <dgm:spPr/>
    </dgm:pt>
    <dgm:pt modelId="{22803B05-E015-499B-B6DE-22C5AA8DB919}" type="pres">
      <dgm:prSet presAssocID="{6B3DE57E-296D-4771-AB74-A37DFED9ACEC}" presName="negativeSpace" presStyleCnt="0"/>
      <dgm:spPr/>
    </dgm:pt>
    <dgm:pt modelId="{2A2B985A-5C8A-4119-89FA-C5E96A39FBC6}" type="pres">
      <dgm:prSet presAssocID="{6B3DE57E-296D-4771-AB74-A37DFED9ACEC}" presName="childText" presStyleLbl="conFgAcc1" presStyleIdx="2" presStyleCnt="4">
        <dgm:presLayoutVars>
          <dgm:bulletEnabled val="1"/>
        </dgm:presLayoutVars>
      </dgm:prSet>
      <dgm:spPr/>
    </dgm:pt>
    <dgm:pt modelId="{15F8603B-9CBC-42F4-8D9B-F493754E1D29}" type="pres">
      <dgm:prSet presAssocID="{6F7ED2EA-0A4A-49DC-809E-B08DB32132AA}" presName="spaceBetweenRectangles" presStyleCnt="0"/>
      <dgm:spPr/>
    </dgm:pt>
    <dgm:pt modelId="{66B67F0B-E86B-4A03-B3DC-2E5486210A15}" type="pres">
      <dgm:prSet presAssocID="{03A5F76B-0D45-4EC7-9484-2AF913FE7EFD}" presName="parentLin" presStyleCnt="0"/>
      <dgm:spPr/>
    </dgm:pt>
    <dgm:pt modelId="{C6201C2F-C0DD-4AD9-9C3E-B7B2CCC01EAD}" type="pres">
      <dgm:prSet presAssocID="{03A5F76B-0D45-4EC7-9484-2AF913FE7EFD}" presName="parentLeftMargin" presStyleLbl="node1" presStyleIdx="2" presStyleCnt="4"/>
      <dgm:spPr/>
    </dgm:pt>
    <dgm:pt modelId="{850B421E-C080-4812-BF42-427915C78D77}" type="pres">
      <dgm:prSet presAssocID="{03A5F76B-0D45-4EC7-9484-2AF913FE7EFD}" presName="parentText" presStyleLbl="node1" presStyleIdx="3" presStyleCnt="4" custScaleX="120776" custScaleY="219606">
        <dgm:presLayoutVars>
          <dgm:chMax val="0"/>
          <dgm:bulletEnabled val="1"/>
        </dgm:presLayoutVars>
      </dgm:prSet>
      <dgm:spPr/>
    </dgm:pt>
    <dgm:pt modelId="{18EEFF87-E9A8-4205-B824-F82FE93ECA0F}" type="pres">
      <dgm:prSet presAssocID="{03A5F76B-0D45-4EC7-9484-2AF913FE7EFD}" presName="negativeSpace" presStyleCnt="0"/>
      <dgm:spPr/>
    </dgm:pt>
    <dgm:pt modelId="{8D62B102-5BE6-4412-A1AB-35EF15E7E7C8}" type="pres">
      <dgm:prSet presAssocID="{03A5F76B-0D45-4EC7-9484-2AF913FE7EF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41E5E03-DB68-48B8-871D-AB7BAE2CE8E2}" type="presOf" srcId="{6B3DE57E-296D-4771-AB74-A37DFED9ACEC}" destId="{386CF184-C4DC-4AEE-8126-D99F9B393061}" srcOrd="1" destOrd="0" presId="urn:microsoft.com/office/officeart/2005/8/layout/list1"/>
    <dgm:cxn modelId="{DA62D339-3C99-4D91-998B-C731B63F58CA}" srcId="{A9979C46-7B04-4E43-A163-B5B4EC868264}" destId="{8DD258B8-B028-4AF6-A143-A53FA317C054}" srcOrd="1" destOrd="0" parTransId="{BDD9B46E-3927-4A9B-B617-FFF72043525C}" sibTransId="{2AEE7774-4390-45C2-9C0A-0F726AF1486C}"/>
    <dgm:cxn modelId="{2FCA4363-4348-4B2E-A498-ACEA0151D76F}" srcId="{A9979C46-7B04-4E43-A163-B5B4EC868264}" destId="{03A5F76B-0D45-4EC7-9484-2AF913FE7EFD}" srcOrd="3" destOrd="0" parTransId="{B9793F57-AC01-495A-AA30-7CE6BFB7A675}" sibTransId="{4586F984-3A3E-4E31-A675-0D3A2E4D307A}"/>
    <dgm:cxn modelId="{5B41B08D-83FD-400F-B9D8-9AC7E2339D77}" type="presOf" srcId="{8DD258B8-B028-4AF6-A143-A53FA317C054}" destId="{99207E72-3475-48AA-A0CD-F6E63DBB55EC}" srcOrd="0" destOrd="0" presId="urn:microsoft.com/office/officeart/2005/8/layout/list1"/>
    <dgm:cxn modelId="{F77C8F97-4244-485C-ABC2-89E865F6B507}" type="presOf" srcId="{6B3DE57E-296D-4771-AB74-A37DFED9ACEC}" destId="{6744E6D1-DCD8-4A3E-9283-70136B3C477B}" srcOrd="0" destOrd="0" presId="urn:microsoft.com/office/officeart/2005/8/layout/list1"/>
    <dgm:cxn modelId="{28A8DC99-A06C-4338-95C9-0AA5D8CCF8D7}" type="presOf" srcId="{7309EA45-17AD-443A-B6F5-E4B3199F59FF}" destId="{57C7B5AC-D48C-4EEA-A572-5CCFF3039EE3}" srcOrd="0" destOrd="0" presId="urn:microsoft.com/office/officeart/2005/8/layout/list1"/>
    <dgm:cxn modelId="{4752089B-4BBF-49EC-B417-D0E351F88337}" srcId="{A9979C46-7B04-4E43-A163-B5B4EC868264}" destId="{6B3DE57E-296D-4771-AB74-A37DFED9ACEC}" srcOrd="2" destOrd="0" parTransId="{AE54F98D-D595-4576-83AE-925642907A1E}" sibTransId="{6F7ED2EA-0A4A-49DC-809E-B08DB32132AA}"/>
    <dgm:cxn modelId="{C379D4AE-388C-44A7-ADB6-759260827712}" type="presOf" srcId="{A9979C46-7B04-4E43-A163-B5B4EC868264}" destId="{A87E6B6F-5ED0-46D4-AC67-B24ABE6786C2}" srcOrd="0" destOrd="0" presId="urn:microsoft.com/office/officeart/2005/8/layout/list1"/>
    <dgm:cxn modelId="{0C0C65B8-2025-437F-A2FC-6BA82A1872B6}" type="presOf" srcId="{03A5F76B-0D45-4EC7-9484-2AF913FE7EFD}" destId="{850B421E-C080-4812-BF42-427915C78D77}" srcOrd="1" destOrd="0" presId="urn:microsoft.com/office/officeart/2005/8/layout/list1"/>
    <dgm:cxn modelId="{E82720CE-2927-47B9-A373-ED1750EF7D79}" srcId="{A9979C46-7B04-4E43-A163-B5B4EC868264}" destId="{7309EA45-17AD-443A-B6F5-E4B3199F59FF}" srcOrd="0" destOrd="0" parTransId="{5B6942D7-2079-4FF0-AD57-AD673EC6448D}" sibTransId="{1EC6CD43-DC89-4902-A3B9-77F0F061159F}"/>
    <dgm:cxn modelId="{FC3859DB-9DD7-41C7-8524-3E6A76C40F97}" type="presOf" srcId="{7309EA45-17AD-443A-B6F5-E4B3199F59FF}" destId="{C0022055-7269-4E6E-88C8-A112CA2E3494}" srcOrd="1" destOrd="0" presId="urn:microsoft.com/office/officeart/2005/8/layout/list1"/>
    <dgm:cxn modelId="{0AECD4E0-2621-4279-ACB5-A0B1C265C011}" type="presOf" srcId="{8DD258B8-B028-4AF6-A143-A53FA317C054}" destId="{52B17A5F-D02B-4919-9CC6-C2695907BB78}" srcOrd="1" destOrd="0" presId="urn:microsoft.com/office/officeart/2005/8/layout/list1"/>
    <dgm:cxn modelId="{FBE0E7E8-51C5-4E7A-9B6A-A57780D89794}" type="presOf" srcId="{03A5F76B-0D45-4EC7-9484-2AF913FE7EFD}" destId="{C6201C2F-C0DD-4AD9-9C3E-B7B2CCC01EAD}" srcOrd="0" destOrd="0" presId="urn:microsoft.com/office/officeart/2005/8/layout/list1"/>
    <dgm:cxn modelId="{42BD696D-7F7C-4ADF-B767-2B85A7633362}" type="presParOf" srcId="{A87E6B6F-5ED0-46D4-AC67-B24ABE6786C2}" destId="{60931A52-A847-433A-9507-D0DC2C73FB57}" srcOrd="0" destOrd="0" presId="urn:microsoft.com/office/officeart/2005/8/layout/list1"/>
    <dgm:cxn modelId="{66538442-8A18-46D1-BDD4-6767AB6C6406}" type="presParOf" srcId="{60931A52-A847-433A-9507-D0DC2C73FB57}" destId="{57C7B5AC-D48C-4EEA-A572-5CCFF3039EE3}" srcOrd="0" destOrd="0" presId="urn:microsoft.com/office/officeart/2005/8/layout/list1"/>
    <dgm:cxn modelId="{75A91F54-4A0A-460A-87DA-4710E75A0F8C}" type="presParOf" srcId="{60931A52-A847-433A-9507-D0DC2C73FB57}" destId="{C0022055-7269-4E6E-88C8-A112CA2E3494}" srcOrd="1" destOrd="0" presId="urn:microsoft.com/office/officeart/2005/8/layout/list1"/>
    <dgm:cxn modelId="{F767E31A-A887-4DB2-A81D-610C9C63FF33}" type="presParOf" srcId="{A87E6B6F-5ED0-46D4-AC67-B24ABE6786C2}" destId="{BD64FD38-2C57-46FF-90E8-1A35DE95768B}" srcOrd="1" destOrd="0" presId="urn:microsoft.com/office/officeart/2005/8/layout/list1"/>
    <dgm:cxn modelId="{D2A5F60B-F1F3-4804-8270-72FF20FFFBFD}" type="presParOf" srcId="{A87E6B6F-5ED0-46D4-AC67-B24ABE6786C2}" destId="{7479C6ED-8DB9-4296-9C8D-76CF20B485DB}" srcOrd="2" destOrd="0" presId="urn:microsoft.com/office/officeart/2005/8/layout/list1"/>
    <dgm:cxn modelId="{DE342C6A-2CAF-46DD-A407-917EBC3CB854}" type="presParOf" srcId="{A87E6B6F-5ED0-46D4-AC67-B24ABE6786C2}" destId="{F01B1B7A-3E76-42BD-B44C-B8677285D1C0}" srcOrd="3" destOrd="0" presId="urn:microsoft.com/office/officeart/2005/8/layout/list1"/>
    <dgm:cxn modelId="{0F4D7C5D-A8D7-4C41-BA0E-20BFAB25D2BE}" type="presParOf" srcId="{A87E6B6F-5ED0-46D4-AC67-B24ABE6786C2}" destId="{CFBB00C2-80B0-4742-A4A4-E40B87265CD4}" srcOrd="4" destOrd="0" presId="urn:microsoft.com/office/officeart/2005/8/layout/list1"/>
    <dgm:cxn modelId="{5F551278-2E93-40D3-A316-C75FEF878A3C}" type="presParOf" srcId="{CFBB00C2-80B0-4742-A4A4-E40B87265CD4}" destId="{99207E72-3475-48AA-A0CD-F6E63DBB55EC}" srcOrd="0" destOrd="0" presId="urn:microsoft.com/office/officeart/2005/8/layout/list1"/>
    <dgm:cxn modelId="{5A219AE5-E2C2-4493-9000-70414050E356}" type="presParOf" srcId="{CFBB00C2-80B0-4742-A4A4-E40B87265CD4}" destId="{52B17A5F-D02B-4919-9CC6-C2695907BB78}" srcOrd="1" destOrd="0" presId="urn:microsoft.com/office/officeart/2005/8/layout/list1"/>
    <dgm:cxn modelId="{B0819AD7-6DE4-49E4-86DA-3C2F9932C3E8}" type="presParOf" srcId="{A87E6B6F-5ED0-46D4-AC67-B24ABE6786C2}" destId="{2008AFE5-0D63-4EC5-BA77-2209470100DC}" srcOrd="5" destOrd="0" presId="urn:microsoft.com/office/officeart/2005/8/layout/list1"/>
    <dgm:cxn modelId="{5E8A2F43-1E7A-414A-98CB-0B905E1B4A91}" type="presParOf" srcId="{A87E6B6F-5ED0-46D4-AC67-B24ABE6786C2}" destId="{1135F78E-FFC4-46D1-876B-CF67A02FA687}" srcOrd="6" destOrd="0" presId="urn:microsoft.com/office/officeart/2005/8/layout/list1"/>
    <dgm:cxn modelId="{309B4B1C-F20C-452C-951B-97A4206D9198}" type="presParOf" srcId="{A87E6B6F-5ED0-46D4-AC67-B24ABE6786C2}" destId="{D385C7D8-102C-4599-A588-120E260721E7}" srcOrd="7" destOrd="0" presId="urn:microsoft.com/office/officeart/2005/8/layout/list1"/>
    <dgm:cxn modelId="{4AA10DA9-F6F0-4062-9377-B10FF2C0CFF2}" type="presParOf" srcId="{A87E6B6F-5ED0-46D4-AC67-B24ABE6786C2}" destId="{D1A70A94-63B2-47D7-91BE-3C436BA35B08}" srcOrd="8" destOrd="0" presId="urn:microsoft.com/office/officeart/2005/8/layout/list1"/>
    <dgm:cxn modelId="{7A312D17-D7E6-4BDC-B61F-B5AEB829BB24}" type="presParOf" srcId="{D1A70A94-63B2-47D7-91BE-3C436BA35B08}" destId="{6744E6D1-DCD8-4A3E-9283-70136B3C477B}" srcOrd="0" destOrd="0" presId="urn:microsoft.com/office/officeart/2005/8/layout/list1"/>
    <dgm:cxn modelId="{697D0EFA-B4D8-4BE6-B885-8F43AA28F11C}" type="presParOf" srcId="{D1A70A94-63B2-47D7-91BE-3C436BA35B08}" destId="{386CF184-C4DC-4AEE-8126-D99F9B393061}" srcOrd="1" destOrd="0" presId="urn:microsoft.com/office/officeart/2005/8/layout/list1"/>
    <dgm:cxn modelId="{5F315C14-8EFB-4F79-9E33-D6C65EF94AF8}" type="presParOf" srcId="{A87E6B6F-5ED0-46D4-AC67-B24ABE6786C2}" destId="{22803B05-E015-499B-B6DE-22C5AA8DB919}" srcOrd="9" destOrd="0" presId="urn:microsoft.com/office/officeart/2005/8/layout/list1"/>
    <dgm:cxn modelId="{BC09A7FF-B588-466B-B6AB-0DC6EB35A30D}" type="presParOf" srcId="{A87E6B6F-5ED0-46D4-AC67-B24ABE6786C2}" destId="{2A2B985A-5C8A-4119-89FA-C5E96A39FBC6}" srcOrd="10" destOrd="0" presId="urn:microsoft.com/office/officeart/2005/8/layout/list1"/>
    <dgm:cxn modelId="{3E2755FE-37B3-4270-9D31-782DEE8F3E88}" type="presParOf" srcId="{A87E6B6F-5ED0-46D4-AC67-B24ABE6786C2}" destId="{15F8603B-9CBC-42F4-8D9B-F493754E1D29}" srcOrd="11" destOrd="0" presId="urn:microsoft.com/office/officeart/2005/8/layout/list1"/>
    <dgm:cxn modelId="{AC466A67-D864-45E6-B6CC-5695A5319252}" type="presParOf" srcId="{A87E6B6F-5ED0-46D4-AC67-B24ABE6786C2}" destId="{66B67F0B-E86B-4A03-B3DC-2E5486210A15}" srcOrd="12" destOrd="0" presId="urn:microsoft.com/office/officeart/2005/8/layout/list1"/>
    <dgm:cxn modelId="{50C5275C-7121-458C-9141-0FAE621FC4AD}" type="presParOf" srcId="{66B67F0B-E86B-4A03-B3DC-2E5486210A15}" destId="{C6201C2F-C0DD-4AD9-9C3E-B7B2CCC01EAD}" srcOrd="0" destOrd="0" presId="urn:microsoft.com/office/officeart/2005/8/layout/list1"/>
    <dgm:cxn modelId="{0483B1E4-CD15-4A4C-A30C-8529929D4D65}" type="presParOf" srcId="{66B67F0B-E86B-4A03-B3DC-2E5486210A15}" destId="{850B421E-C080-4812-BF42-427915C78D77}" srcOrd="1" destOrd="0" presId="urn:microsoft.com/office/officeart/2005/8/layout/list1"/>
    <dgm:cxn modelId="{0371D16A-9421-4E47-BF06-894337D7069A}" type="presParOf" srcId="{A87E6B6F-5ED0-46D4-AC67-B24ABE6786C2}" destId="{18EEFF87-E9A8-4205-B824-F82FE93ECA0F}" srcOrd="13" destOrd="0" presId="urn:microsoft.com/office/officeart/2005/8/layout/list1"/>
    <dgm:cxn modelId="{E21AF5EC-8D6C-40A4-895F-D65756529468}" type="presParOf" srcId="{A87E6B6F-5ED0-46D4-AC67-B24ABE6786C2}" destId="{8D62B102-5BE6-4412-A1AB-35EF15E7E7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3E6B74-30D2-4A81-B1F7-EC0994378F2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5A5FA-DB83-428C-B248-D816E96E1AB3}">
      <dgm:prSet phldrT="[Текст]" custT="1"/>
      <dgm:spPr/>
      <dgm:t>
        <a:bodyPr/>
        <a:lstStyle/>
        <a:p>
          <a:r>
            <a:rPr lang="ru-RU" sz="1400" b="1" dirty="0"/>
            <a:t>Ключевые слова. </a:t>
          </a:r>
          <a:br>
            <a:rPr lang="ru-RU" sz="1400" b="1" dirty="0"/>
          </a:br>
          <a:r>
            <a:rPr lang="ru-RU" sz="1400" b="0" dirty="0"/>
            <a:t>Выбираются (корректируются) из:</a:t>
          </a:r>
          <a:endParaRPr lang="en-US" sz="1400" b="0" dirty="0"/>
        </a:p>
      </dgm:t>
    </dgm:pt>
    <dgm:pt modelId="{9F9BDAD8-FB29-4EC9-859A-AD5C06C44653}" type="parTrans" cxnId="{DC445513-272D-4179-B2AF-5CC737AA1B54}">
      <dgm:prSet/>
      <dgm:spPr/>
      <dgm:t>
        <a:bodyPr/>
        <a:lstStyle/>
        <a:p>
          <a:endParaRPr lang="en-US"/>
        </a:p>
      </dgm:t>
    </dgm:pt>
    <dgm:pt modelId="{039D7443-6D60-40D4-9938-7B084C7E4807}" type="sibTrans" cxnId="{DC445513-272D-4179-B2AF-5CC737AA1B54}">
      <dgm:prSet/>
      <dgm:spPr/>
      <dgm:t>
        <a:bodyPr/>
        <a:lstStyle/>
        <a:p>
          <a:endParaRPr lang="en-US"/>
        </a:p>
      </dgm:t>
    </dgm:pt>
    <dgm:pt modelId="{D57E4BF2-394C-4A67-931F-EF2EE880B307}">
      <dgm:prSet phldrT="[Текст]" custT="1"/>
      <dgm:spPr/>
      <dgm:t>
        <a:bodyPr/>
        <a:lstStyle/>
        <a:p>
          <a:r>
            <a:rPr lang="ru-RU" sz="1800" dirty="0"/>
            <a:t>Формирование списка ключевых слов для каждой Меры поддержки</a:t>
          </a:r>
          <a:endParaRPr lang="en-US" sz="1800" dirty="0"/>
        </a:p>
      </dgm:t>
    </dgm:pt>
    <dgm:pt modelId="{3C641238-A7F7-441A-9611-BE7BF938A50E}" type="parTrans" cxnId="{B7CB8282-4B3B-4F7A-8233-8696BC7DEA9A}">
      <dgm:prSet/>
      <dgm:spPr/>
      <dgm:t>
        <a:bodyPr/>
        <a:lstStyle/>
        <a:p>
          <a:endParaRPr lang="en-US"/>
        </a:p>
      </dgm:t>
    </dgm:pt>
    <dgm:pt modelId="{6B17E01C-ABCB-4CBD-8D45-952F0DFDE668}" type="sibTrans" cxnId="{B7CB8282-4B3B-4F7A-8233-8696BC7DEA9A}">
      <dgm:prSet/>
      <dgm:spPr/>
      <dgm:t>
        <a:bodyPr/>
        <a:lstStyle/>
        <a:p>
          <a:endParaRPr lang="en-US"/>
        </a:p>
      </dgm:t>
    </dgm:pt>
    <dgm:pt modelId="{583DFC3C-A030-40D4-8D40-841306401E0F}">
      <dgm:prSet phldrT="[Текст]" custT="1"/>
      <dgm:spPr/>
      <dgm:t>
        <a:bodyPr/>
        <a:lstStyle/>
        <a:p>
          <a:pPr algn="ctr"/>
          <a:r>
            <a:rPr lang="ru-RU" sz="1200" dirty="0"/>
            <a:t>Разработка </a:t>
          </a:r>
          <a:r>
            <a:rPr lang="ru-RU" sz="1200" b="1" dirty="0"/>
            <a:t>рекламных кампаний</a:t>
          </a:r>
          <a:r>
            <a:rPr lang="ru-RU" sz="1200" dirty="0"/>
            <a:t> на базе ключевых слов</a:t>
          </a:r>
        </a:p>
        <a:p>
          <a:pPr algn="l"/>
          <a:r>
            <a:rPr lang="ru-RU" sz="1200" b="1" dirty="0"/>
            <a:t>Заголовок</a:t>
          </a:r>
          <a:r>
            <a:rPr lang="ru-RU" sz="1200" dirty="0"/>
            <a:t>: Поддержи приоритетные направления</a:t>
          </a:r>
        </a:p>
        <a:p>
          <a:pPr algn="l"/>
          <a:r>
            <a:rPr lang="ru-RU" sz="1200" b="1" dirty="0"/>
            <a:t>Текст: </a:t>
          </a:r>
          <a:r>
            <a:rPr lang="ru-RU" sz="1200" b="0" dirty="0"/>
            <a:t>Исполнение обязательств по кредитным договорам</a:t>
          </a:r>
          <a:endParaRPr lang="en-US" sz="1200" b="1" dirty="0"/>
        </a:p>
      </dgm:t>
    </dgm:pt>
    <dgm:pt modelId="{6EC5EC6F-5ECD-4956-8EF8-DBDC560A9793}" type="parTrans" cxnId="{068B3A01-7BD7-4735-9225-A9BA69B92B28}">
      <dgm:prSet/>
      <dgm:spPr/>
      <dgm:t>
        <a:bodyPr/>
        <a:lstStyle/>
        <a:p>
          <a:endParaRPr lang="en-US"/>
        </a:p>
      </dgm:t>
    </dgm:pt>
    <dgm:pt modelId="{6173BF28-F0D5-4FAA-ACB8-64E342E24BDD}" type="sibTrans" cxnId="{068B3A01-7BD7-4735-9225-A9BA69B92B28}">
      <dgm:prSet/>
      <dgm:spPr/>
      <dgm:t>
        <a:bodyPr/>
        <a:lstStyle/>
        <a:p>
          <a:endParaRPr lang="en-US"/>
        </a:p>
      </dgm:t>
    </dgm:pt>
    <dgm:pt modelId="{C14E6BA8-E65C-4105-AFDF-52EAFF3DF4C9}">
      <dgm:prSet phldrT="[Текст]"/>
      <dgm:spPr/>
      <dgm:t>
        <a:bodyPr/>
        <a:lstStyle/>
        <a:p>
          <a:pPr algn="ctr"/>
          <a:r>
            <a:rPr lang="ru-RU" dirty="0"/>
            <a:t>Сбор статистики </a:t>
          </a:r>
          <a:r>
            <a:rPr lang="ru-RU" b="1" dirty="0"/>
            <a:t>обратной связи </a:t>
          </a:r>
          <a:r>
            <a:rPr lang="ru-RU" dirty="0"/>
            <a:t>при попадании на страницу рекламы</a:t>
          </a:r>
        </a:p>
        <a:p>
          <a:pPr algn="l"/>
          <a:r>
            <a:rPr lang="ru-RU" dirty="0"/>
            <a:t>Набор ключевых слов </a:t>
          </a:r>
          <a:r>
            <a:rPr lang="en-US" dirty="0">
              <a:sym typeface="Wingdings" panose="05000000000000000000" pitchFamily="2" charset="2"/>
            </a:rPr>
            <a:t> </a:t>
          </a:r>
          <a:r>
            <a:rPr lang="ru-RU" dirty="0">
              <a:sym typeface="Wingdings" panose="05000000000000000000" pitchFamily="2" charset="2"/>
            </a:rPr>
            <a:t>Мера поддержки </a:t>
          </a:r>
          <a:r>
            <a:rPr lang="en-US" dirty="0">
              <a:sym typeface="Wingdings" panose="05000000000000000000" pitchFamily="2" charset="2"/>
            </a:rPr>
            <a:t> </a:t>
          </a:r>
          <a:r>
            <a:rPr lang="ru-RU" dirty="0">
              <a:sym typeface="Wingdings" panose="05000000000000000000" pitchFamily="2" charset="2"/>
            </a:rPr>
            <a:t>Реакция пользователя на посадочной странице</a:t>
          </a:r>
          <a:endParaRPr lang="en-US" dirty="0"/>
        </a:p>
      </dgm:t>
    </dgm:pt>
    <dgm:pt modelId="{D544977B-8784-43B6-881D-33B6DE03FE2E}" type="parTrans" cxnId="{FF8DBF68-8D8C-463F-B7E5-3EAC0894CCAD}">
      <dgm:prSet/>
      <dgm:spPr/>
      <dgm:t>
        <a:bodyPr/>
        <a:lstStyle/>
        <a:p>
          <a:endParaRPr lang="en-US"/>
        </a:p>
      </dgm:t>
    </dgm:pt>
    <dgm:pt modelId="{343EF098-A59B-4AE6-B0DD-8811A4737EEA}" type="sibTrans" cxnId="{FF8DBF68-8D8C-463F-B7E5-3EAC0894CCAD}">
      <dgm:prSet/>
      <dgm:spPr/>
      <dgm:t>
        <a:bodyPr/>
        <a:lstStyle/>
        <a:p>
          <a:endParaRPr lang="en-US"/>
        </a:p>
      </dgm:t>
    </dgm:pt>
    <dgm:pt modelId="{CD0EAC5B-351B-47C0-A8DD-93D5D56C146B}">
      <dgm:prSet phldrT="[Текст]" custT="1"/>
      <dgm:spPr/>
      <dgm:t>
        <a:bodyPr/>
        <a:lstStyle/>
        <a:p>
          <a:r>
            <a:rPr lang="ru-RU" sz="1000" dirty="0"/>
            <a:t>Описания мер поддержки</a:t>
          </a:r>
          <a:endParaRPr lang="en-US" sz="1000" dirty="0"/>
        </a:p>
      </dgm:t>
    </dgm:pt>
    <dgm:pt modelId="{BEC51492-4354-4801-AA13-30AECDDCA641}" type="parTrans" cxnId="{D1EF8E57-B607-473E-B8FB-0893030EBFEB}">
      <dgm:prSet/>
      <dgm:spPr/>
      <dgm:t>
        <a:bodyPr/>
        <a:lstStyle/>
        <a:p>
          <a:endParaRPr lang="en-US"/>
        </a:p>
      </dgm:t>
    </dgm:pt>
    <dgm:pt modelId="{C0231330-704B-4708-B87D-BA9401BADAB7}" type="sibTrans" cxnId="{D1EF8E57-B607-473E-B8FB-0893030EBFEB}">
      <dgm:prSet/>
      <dgm:spPr/>
      <dgm:t>
        <a:bodyPr/>
        <a:lstStyle/>
        <a:p>
          <a:endParaRPr lang="en-US"/>
        </a:p>
      </dgm:t>
    </dgm:pt>
    <dgm:pt modelId="{1C340887-0864-4EF6-A22D-655FF4999840}">
      <dgm:prSet phldrT="[Текст]" custT="1"/>
      <dgm:spPr/>
      <dgm:t>
        <a:bodyPr/>
        <a:lstStyle/>
        <a:p>
          <a:r>
            <a:rPr lang="ru-RU" sz="1000" dirty="0"/>
            <a:t>Перечня рекомендаций к применимости мер</a:t>
          </a:r>
          <a:endParaRPr lang="en-US" sz="1000" dirty="0"/>
        </a:p>
      </dgm:t>
    </dgm:pt>
    <dgm:pt modelId="{3416DF5C-A11E-41BA-B332-6D0A28CDC2FB}" type="parTrans" cxnId="{EB3B9B87-2FE2-4ABB-95EC-EDE40F058514}">
      <dgm:prSet/>
      <dgm:spPr/>
      <dgm:t>
        <a:bodyPr/>
        <a:lstStyle/>
        <a:p>
          <a:endParaRPr lang="en-US"/>
        </a:p>
      </dgm:t>
    </dgm:pt>
    <dgm:pt modelId="{3F22D294-0537-43C5-A11C-7F67C02118C6}" type="sibTrans" cxnId="{EB3B9B87-2FE2-4ABB-95EC-EDE40F058514}">
      <dgm:prSet/>
      <dgm:spPr/>
      <dgm:t>
        <a:bodyPr/>
        <a:lstStyle/>
        <a:p>
          <a:endParaRPr lang="en-US"/>
        </a:p>
      </dgm:t>
    </dgm:pt>
    <dgm:pt modelId="{C3552DC9-E7DB-4AB1-B919-24FBB48A656C}">
      <dgm:prSet phldrT="[Текст]" custT="1"/>
      <dgm:spPr/>
      <dgm:t>
        <a:bodyPr/>
        <a:lstStyle/>
        <a:p>
          <a:r>
            <a:rPr lang="ru-RU" sz="1000" dirty="0"/>
            <a:t>Задач, на которые ориентирована мера поддержки</a:t>
          </a:r>
          <a:endParaRPr lang="en-US" sz="1000" dirty="0"/>
        </a:p>
      </dgm:t>
    </dgm:pt>
    <dgm:pt modelId="{A99030B8-BFAE-4D96-B6CA-FF378DF3801C}" type="parTrans" cxnId="{5E505592-66B7-48C8-8BCC-450F1AEC54D4}">
      <dgm:prSet/>
      <dgm:spPr/>
      <dgm:t>
        <a:bodyPr/>
        <a:lstStyle/>
        <a:p>
          <a:endParaRPr lang="en-US"/>
        </a:p>
      </dgm:t>
    </dgm:pt>
    <dgm:pt modelId="{E99C5F84-C226-4B33-9C98-E1623D2B7A10}" type="sibTrans" cxnId="{5E505592-66B7-48C8-8BCC-450F1AEC54D4}">
      <dgm:prSet/>
      <dgm:spPr/>
      <dgm:t>
        <a:bodyPr/>
        <a:lstStyle/>
        <a:p>
          <a:endParaRPr lang="en-US"/>
        </a:p>
      </dgm:t>
    </dgm:pt>
    <dgm:pt modelId="{0D9B59C5-ADE2-4875-9631-C6D27DD6AA58}">
      <dgm:prSet phldrT="[Текст]" custT="1"/>
      <dgm:spPr/>
      <dgm:t>
        <a:bodyPr/>
        <a:lstStyle/>
        <a:p>
          <a:r>
            <a:rPr lang="ru-RU" sz="1000" dirty="0"/>
            <a:t>Обратной связи на посадочной странице</a:t>
          </a:r>
          <a:endParaRPr lang="en-US" sz="1000" dirty="0"/>
        </a:p>
      </dgm:t>
    </dgm:pt>
    <dgm:pt modelId="{314AE7AC-45F6-4390-91A2-0A214914D691}" type="parTrans" cxnId="{3E2F5B46-FACC-493F-A1E1-25D7E79E2319}">
      <dgm:prSet/>
      <dgm:spPr/>
      <dgm:t>
        <a:bodyPr/>
        <a:lstStyle/>
        <a:p>
          <a:endParaRPr lang="en-US"/>
        </a:p>
      </dgm:t>
    </dgm:pt>
    <dgm:pt modelId="{C21D91D4-E823-421E-A1EA-7AFC4B0C2B37}" type="sibTrans" cxnId="{3E2F5B46-FACC-493F-A1E1-25D7E79E2319}">
      <dgm:prSet/>
      <dgm:spPr/>
      <dgm:t>
        <a:bodyPr/>
        <a:lstStyle/>
        <a:p>
          <a:endParaRPr lang="en-US"/>
        </a:p>
      </dgm:t>
    </dgm:pt>
    <dgm:pt modelId="{246BB07C-B69F-4F79-8E57-0950B36863E3}" type="pres">
      <dgm:prSet presAssocID="{AA3E6B74-30D2-4A81-B1F7-EC0994378F21}" presName="cycle" presStyleCnt="0">
        <dgm:presLayoutVars>
          <dgm:dir/>
          <dgm:resizeHandles val="exact"/>
        </dgm:presLayoutVars>
      </dgm:prSet>
      <dgm:spPr/>
    </dgm:pt>
    <dgm:pt modelId="{9923873D-F7BB-40B9-A184-8E1F5E7A6F9E}" type="pres">
      <dgm:prSet presAssocID="{9D95A5FA-DB83-428C-B248-D816E96E1AB3}" presName="dummy" presStyleCnt="0"/>
      <dgm:spPr/>
    </dgm:pt>
    <dgm:pt modelId="{AC89540A-CED7-493C-A1A1-1107C835570C}" type="pres">
      <dgm:prSet presAssocID="{9D95A5FA-DB83-428C-B248-D816E96E1AB3}" presName="node" presStyleLbl="revTx" presStyleIdx="0" presStyleCnt="4" custScaleX="170047">
        <dgm:presLayoutVars>
          <dgm:bulletEnabled val="1"/>
        </dgm:presLayoutVars>
      </dgm:prSet>
      <dgm:spPr/>
    </dgm:pt>
    <dgm:pt modelId="{7949726B-5653-4DC9-A65F-CFDC9C0EE9A3}" type="pres">
      <dgm:prSet presAssocID="{039D7443-6D60-40D4-9938-7B084C7E4807}" presName="sibTrans" presStyleLbl="node1" presStyleIdx="0" presStyleCnt="4"/>
      <dgm:spPr/>
    </dgm:pt>
    <dgm:pt modelId="{80201A82-8ACE-4F25-865B-CAE27D965E80}" type="pres">
      <dgm:prSet presAssocID="{D57E4BF2-394C-4A67-931F-EF2EE880B307}" presName="dummy" presStyleCnt="0"/>
      <dgm:spPr/>
    </dgm:pt>
    <dgm:pt modelId="{91968A97-2593-4D3D-B316-4DA47984B501}" type="pres">
      <dgm:prSet presAssocID="{D57E4BF2-394C-4A67-931F-EF2EE880B307}" presName="node" presStyleLbl="revTx" presStyleIdx="1" presStyleCnt="4" custScaleX="136780">
        <dgm:presLayoutVars>
          <dgm:bulletEnabled val="1"/>
        </dgm:presLayoutVars>
      </dgm:prSet>
      <dgm:spPr/>
    </dgm:pt>
    <dgm:pt modelId="{5BA99A7B-06B7-4DC2-9244-C14DE4FC90EB}" type="pres">
      <dgm:prSet presAssocID="{6B17E01C-ABCB-4CBD-8D45-952F0DFDE668}" presName="sibTrans" presStyleLbl="node1" presStyleIdx="1" presStyleCnt="4" custLinFactNeighborX="-503" custLinFactNeighborY="-226"/>
      <dgm:spPr/>
    </dgm:pt>
    <dgm:pt modelId="{29BBCF9B-B565-4E13-9913-658AA32A11E4}" type="pres">
      <dgm:prSet presAssocID="{583DFC3C-A030-40D4-8D40-841306401E0F}" presName="dummy" presStyleCnt="0"/>
      <dgm:spPr/>
    </dgm:pt>
    <dgm:pt modelId="{BF1F7216-4F40-4F61-8EDD-65FFAD0D4B90}" type="pres">
      <dgm:prSet presAssocID="{583DFC3C-A030-40D4-8D40-841306401E0F}" presName="node" presStyleLbl="revTx" presStyleIdx="2" presStyleCnt="4" custScaleX="152831" custScaleY="88633">
        <dgm:presLayoutVars>
          <dgm:bulletEnabled val="1"/>
        </dgm:presLayoutVars>
      </dgm:prSet>
      <dgm:spPr/>
    </dgm:pt>
    <dgm:pt modelId="{6B8AC46C-1FDB-4B84-8BD2-7F8D34452071}" type="pres">
      <dgm:prSet presAssocID="{6173BF28-F0D5-4FAA-ACB8-64E342E24BDD}" presName="sibTrans" presStyleLbl="node1" presStyleIdx="2" presStyleCnt="4"/>
      <dgm:spPr/>
    </dgm:pt>
    <dgm:pt modelId="{D1985384-2D0B-47D3-BCE1-E122A9C49208}" type="pres">
      <dgm:prSet presAssocID="{C14E6BA8-E65C-4105-AFDF-52EAFF3DF4C9}" presName="dummy" presStyleCnt="0"/>
      <dgm:spPr/>
    </dgm:pt>
    <dgm:pt modelId="{49843D7C-40D1-4B72-95D7-D92361F044A6}" type="pres">
      <dgm:prSet presAssocID="{C14E6BA8-E65C-4105-AFDF-52EAFF3DF4C9}" presName="node" presStyleLbl="revTx" presStyleIdx="3" presStyleCnt="4" custScaleX="106346" custScaleY="85751">
        <dgm:presLayoutVars>
          <dgm:bulletEnabled val="1"/>
        </dgm:presLayoutVars>
      </dgm:prSet>
      <dgm:spPr/>
    </dgm:pt>
    <dgm:pt modelId="{DBE0949E-AB97-4486-ACC2-8DBAB3F82C5B}" type="pres">
      <dgm:prSet presAssocID="{343EF098-A59B-4AE6-B0DD-8811A4737EEA}" presName="sibTrans" presStyleLbl="node1" presStyleIdx="3" presStyleCnt="4"/>
      <dgm:spPr/>
    </dgm:pt>
  </dgm:ptLst>
  <dgm:cxnLst>
    <dgm:cxn modelId="{068B3A01-7BD7-4735-9225-A9BA69B92B28}" srcId="{AA3E6B74-30D2-4A81-B1F7-EC0994378F21}" destId="{583DFC3C-A030-40D4-8D40-841306401E0F}" srcOrd="2" destOrd="0" parTransId="{6EC5EC6F-5ECD-4956-8EF8-DBDC560A9793}" sibTransId="{6173BF28-F0D5-4FAA-ACB8-64E342E24BDD}"/>
    <dgm:cxn modelId="{F77DDE0A-DC32-4C6D-8300-649F5BC4EE82}" type="presOf" srcId="{9D95A5FA-DB83-428C-B248-D816E96E1AB3}" destId="{AC89540A-CED7-493C-A1A1-1107C835570C}" srcOrd="0" destOrd="0" presId="urn:microsoft.com/office/officeart/2005/8/layout/cycle1"/>
    <dgm:cxn modelId="{DC445513-272D-4179-B2AF-5CC737AA1B54}" srcId="{AA3E6B74-30D2-4A81-B1F7-EC0994378F21}" destId="{9D95A5FA-DB83-428C-B248-D816E96E1AB3}" srcOrd="0" destOrd="0" parTransId="{9F9BDAD8-FB29-4EC9-859A-AD5C06C44653}" sibTransId="{039D7443-6D60-40D4-9938-7B084C7E4807}"/>
    <dgm:cxn modelId="{3CB32221-0B8A-499F-A49C-B1C30972369A}" type="presOf" srcId="{343EF098-A59B-4AE6-B0DD-8811A4737EEA}" destId="{DBE0949E-AB97-4486-ACC2-8DBAB3F82C5B}" srcOrd="0" destOrd="0" presId="urn:microsoft.com/office/officeart/2005/8/layout/cycle1"/>
    <dgm:cxn modelId="{5D210622-6D31-4E44-95C2-3D796FB8DC76}" type="presOf" srcId="{C14E6BA8-E65C-4105-AFDF-52EAFF3DF4C9}" destId="{49843D7C-40D1-4B72-95D7-D92361F044A6}" srcOrd="0" destOrd="0" presId="urn:microsoft.com/office/officeart/2005/8/layout/cycle1"/>
    <dgm:cxn modelId="{38297C65-2F8B-4F55-81E2-90DA2E872F31}" type="presOf" srcId="{1C340887-0864-4EF6-A22D-655FF4999840}" destId="{AC89540A-CED7-493C-A1A1-1107C835570C}" srcOrd="0" destOrd="2" presId="urn:microsoft.com/office/officeart/2005/8/layout/cycle1"/>
    <dgm:cxn modelId="{3E2F5B46-FACC-493F-A1E1-25D7E79E2319}" srcId="{9D95A5FA-DB83-428C-B248-D816E96E1AB3}" destId="{0D9B59C5-ADE2-4875-9631-C6D27DD6AA58}" srcOrd="3" destOrd="0" parTransId="{314AE7AC-45F6-4390-91A2-0A214914D691}" sibTransId="{C21D91D4-E823-421E-A1EA-7AFC4B0C2B37}"/>
    <dgm:cxn modelId="{FF8DBF68-8D8C-463F-B7E5-3EAC0894CCAD}" srcId="{AA3E6B74-30D2-4A81-B1F7-EC0994378F21}" destId="{C14E6BA8-E65C-4105-AFDF-52EAFF3DF4C9}" srcOrd="3" destOrd="0" parTransId="{D544977B-8784-43B6-881D-33B6DE03FE2E}" sibTransId="{343EF098-A59B-4AE6-B0DD-8811A4737EEA}"/>
    <dgm:cxn modelId="{2509F170-32F9-421E-87E5-DC100C22F777}" type="presOf" srcId="{D57E4BF2-394C-4A67-931F-EF2EE880B307}" destId="{91968A97-2593-4D3D-B316-4DA47984B501}" srcOrd="0" destOrd="0" presId="urn:microsoft.com/office/officeart/2005/8/layout/cycle1"/>
    <dgm:cxn modelId="{52CFAB75-6607-4C49-82B6-E3C0CFDB169D}" type="presOf" srcId="{6173BF28-F0D5-4FAA-ACB8-64E342E24BDD}" destId="{6B8AC46C-1FDB-4B84-8BD2-7F8D34452071}" srcOrd="0" destOrd="0" presId="urn:microsoft.com/office/officeart/2005/8/layout/cycle1"/>
    <dgm:cxn modelId="{D1EF8E57-B607-473E-B8FB-0893030EBFEB}" srcId="{9D95A5FA-DB83-428C-B248-D816E96E1AB3}" destId="{CD0EAC5B-351B-47C0-A8DD-93D5D56C146B}" srcOrd="0" destOrd="0" parTransId="{BEC51492-4354-4801-AA13-30AECDDCA641}" sibTransId="{C0231330-704B-4708-B87D-BA9401BADAB7}"/>
    <dgm:cxn modelId="{B7CB8282-4B3B-4F7A-8233-8696BC7DEA9A}" srcId="{AA3E6B74-30D2-4A81-B1F7-EC0994378F21}" destId="{D57E4BF2-394C-4A67-931F-EF2EE880B307}" srcOrd="1" destOrd="0" parTransId="{3C641238-A7F7-441A-9611-BE7BF938A50E}" sibTransId="{6B17E01C-ABCB-4CBD-8D45-952F0DFDE668}"/>
    <dgm:cxn modelId="{EB3B9B87-2FE2-4ABB-95EC-EDE40F058514}" srcId="{9D95A5FA-DB83-428C-B248-D816E96E1AB3}" destId="{1C340887-0864-4EF6-A22D-655FF4999840}" srcOrd="1" destOrd="0" parTransId="{3416DF5C-A11E-41BA-B332-6D0A28CDC2FB}" sibTransId="{3F22D294-0537-43C5-A11C-7F67C02118C6}"/>
    <dgm:cxn modelId="{1B47D18B-B435-4974-A4BD-81ACEAF10998}" type="presOf" srcId="{039D7443-6D60-40D4-9938-7B084C7E4807}" destId="{7949726B-5653-4DC9-A65F-CFDC9C0EE9A3}" srcOrd="0" destOrd="0" presId="urn:microsoft.com/office/officeart/2005/8/layout/cycle1"/>
    <dgm:cxn modelId="{B6B9D58C-6A31-4BB8-9324-50676258296B}" type="presOf" srcId="{583DFC3C-A030-40D4-8D40-841306401E0F}" destId="{BF1F7216-4F40-4F61-8EDD-65FFAD0D4B90}" srcOrd="0" destOrd="0" presId="urn:microsoft.com/office/officeart/2005/8/layout/cycle1"/>
    <dgm:cxn modelId="{5E505592-66B7-48C8-8BCC-450F1AEC54D4}" srcId="{9D95A5FA-DB83-428C-B248-D816E96E1AB3}" destId="{C3552DC9-E7DB-4AB1-B919-24FBB48A656C}" srcOrd="2" destOrd="0" parTransId="{A99030B8-BFAE-4D96-B6CA-FF378DF3801C}" sibTransId="{E99C5F84-C226-4B33-9C98-E1623D2B7A10}"/>
    <dgm:cxn modelId="{577A78D3-A62A-44FB-96B6-761C0C651175}" type="presOf" srcId="{C3552DC9-E7DB-4AB1-B919-24FBB48A656C}" destId="{AC89540A-CED7-493C-A1A1-1107C835570C}" srcOrd="0" destOrd="3" presId="urn:microsoft.com/office/officeart/2005/8/layout/cycle1"/>
    <dgm:cxn modelId="{67B4DADD-66A6-4A44-8130-69234CAB74B2}" type="presOf" srcId="{AA3E6B74-30D2-4A81-B1F7-EC0994378F21}" destId="{246BB07C-B69F-4F79-8E57-0950B36863E3}" srcOrd="0" destOrd="0" presId="urn:microsoft.com/office/officeart/2005/8/layout/cycle1"/>
    <dgm:cxn modelId="{BA0531F6-A5F7-499B-817D-D7C42832CEB6}" type="presOf" srcId="{0D9B59C5-ADE2-4875-9631-C6D27DD6AA58}" destId="{AC89540A-CED7-493C-A1A1-1107C835570C}" srcOrd="0" destOrd="4" presId="urn:microsoft.com/office/officeart/2005/8/layout/cycle1"/>
    <dgm:cxn modelId="{9A9325F9-B43A-4898-825C-C0AAFF370B63}" type="presOf" srcId="{CD0EAC5B-351B-47C0-A8DD-93D5D56C146B}" destId="{AC89540A-CED7-493C-A1A1-1107C835570C}" srcOrd="0" destOrd="1" presId="urn:microsoft.com/office/officeart/2005/8/layout/cycle1"/>
    <dgm:cxn modelId="{FF1003FF-B8B9-4C3D-B55A-C02D1ABE7B44}" type="presOf" srcId="{6B17E01C-ABCB-4CBD-8D45-952F0DFDE668}" destId="{5BA99A7B-06B7-4DC2-9244-C14DE4FC90EB}" srcOrd="0" destOrd="0" presId="urn:microsoft.com/office/officeart/2005/8/layout/cycle1"/>
    <dgm:cxn modelId="{BD9A7367-FC9C-4E6A-A780-60D3B6BBD203}" type="presParOf" srcId="{246BB07C-B69F-4F79-8E57-0950B36863E3}" destId="{9923873D-F7BB-40B9-A184-8E1F5E7A6F9E}" srcOrd="0" destOrd="0" presId="urn:microsoft.com/office/officeart/2005/8/layout/cycle1"/>
    <dgm:cxn modelId="{CD340DC9-CE19-4188-B39B-A410D6AF7C42}" type="presParOf" srcId="{246BB07C-B69F-4F79-8E57-0950B36863E3}" destId="{AC89540A-CED7-493C-A1A1-1107C835570C}" srcOrd="1" destOrd="0" presId="urn:microsoft.com/office/officeart/2005/8/layout/cycle1"/>
    <dgm:cxn modelId="{B6A55C68-ADD1-4CBB-AF62-5CB9B1C35599}" type="presParOf" srcId="{246BB07C-B69F-4F79-8E57-0950B36863E3}" destId="{7949726B-5653-4DC9-A65F-CFDC9C0EE9A3}" srcOrd="2" destOrd="0" presId="urn:microsoft.com/office/officeart/2005/8/layout/cycle1"/>
    <dgm:cxn modelId="{9A538D0A-6B6B-4257-AF81-418E5428D40A}" type="presParOf" srcId="{246BB07C-B69F-4F79-8E57-0950B36863E3}" destId="{80201A82-8ACE-4F25-865B-CAE27D965E80}" srcOrd="3" destOrd="0" presId="urn:microsoft.com/office/officeart/2005/8/layout/cycle1"/>
    <dgm:cxn modelId="{ABE7E950-36E1-47DD-BE17-A903465647E1}" type="presParOf" srcId="{246BB07C-B69F-4F79-8E57-0950B36863E3}" destId="{91968A97-2593-4D3D-B316-4DA47984B501}" srcOrd="4" destOrd="0" presId="urn:microsoft.com/office/officeart/2005/8/layout/cycle1"/>
    <dgm:cxn modelId="{67E1466F-AC11-48DC-9CEA-6AF3FF5B04E9}" type="presParOf" srcId="{246BB07C-B69F-4F79-8E57-0950B36863E3}" destId="{5BA99A7B-06B7-4DC2-9244-C14DE4FC90EB}" srcOrd="5" destOrd="0" presId="urn:microsoft.com/office/officeart/2005/8/layout/cycle1"/>
    <dgm:cxn modelId="{7813C201-26BF-40FF-97EE-8E46A557481B}" type="presParOf" srcId="{246BB07C-B69F-4F79-8E57-0950B36863E3}" destId="{29BBCF9B-B565-4E13-9913-658AA32A11E4}" srcOrd="6" destOrd="0" presId="urn:microsoft.com/office/officeart/2005/8/layout/cycle1"/>
    <dgm:cxn modelId="{C2EF9E1F-A492-4B54-92BB-3F4C6F98DF70}" type="presParOf" srcId="{246BB07C-B69F-4F79-8E57-0950B36863E3}" destId="{BF1F7216-4F40-4F61-8EDD-65FFAD0D4B90}" srcOrd="7" destOrd="0" presId="urn:microsoft.com/office/officeart/2005/8/layout/cycle1"/>
    <dgm:cxn modelId="{A04C4F4A-7CFE-4A75-A3E8-3E9C91B827D7}" type="presParOf" srcId="{246BB07C-B69F-4F79-8E57-0950B36863E3}" destId="{6B8AC46C-1FDB-4B84-8BD2-7F8D34452071}" srcOrd="8" destOrd="0" presId="urn:microsoft.com/office/officeart/2005/8/layout/cycle1"/>
    <dgm:cxn modelId="{067D298A-C8E4-4AD5-A1C1-D3662FBB388B}" type="presParOf" srcId="{246BB07C-B69F-4F79-8E57-0950B36863E3}" destId="{D1985384-2D0B-47D3-BCE1-E122A9C49208}" srcOrd="9" destOrd="0" presId="urn:microsoft.com/office/officeart/2005/8/layout/cycle1"/>
    <dgm:cxn modelId="{6E4DB715-5264-4721-8B08-3A593FFD76AA}" type="presParOf" srcId="{246BB07C-B69F-4F79-8E57-0950B36863E3}" destId="{49843D7C-40D1-4B72-95D7-D92361F044A6}" srcOrd="10" destOrd="0" presId="urn:microsoft.com/office/officeart/2005/8/layout/cycle1"/>
    <dgm:cxn modelId="{1E07C44D-BD27-477E-9BD2-E4824EA85ED9}" type="presParOf" srcId="{246BB07C-B69F-4F79-8E57-0950B36863E3}" destId="{DBE0949E-AB97-4486-ACC2-8DBAB3F82C5B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B8BB03-ACBF-45CD-89C9-702E94FF6B9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650DD-7D4F-4629-B8F2-4F0BD43F56E4}">
      <dgm:prSet phldrT="[Текст]"/>
      <dgm:spPr/>
      <dgm:t>
        <a:bodyPr/>
        <a:lstStyle/>
        <a:p>
          <a:r>
            <a:rPr lang="ru-RU" dirty="0"/>
            <a:t>Ненулевой </a:t>
          </a:r>
          <a:r>
            <a:rPr lang="en-US" dirty="0"/>
            <a:t>Value</a:t>
          </a:r>
          <a:r>
            <a:rPr lang="ru-RU" dirty="0"/>
            <a:t> в блоке </a:t>
          </a:r>
          <a:r>
            <a:rPr lang="en-US" dirty="0"/>
            <a:t>MARKS</a:t>
          </a:r>
        </a:p>
      </dgm:t>
    </dgm:pt>
    <dgm:pt modelId="{F955EEE7-A352-41AA-A0D5-A476C076529E}" type="parTrans" cxnId="{18AE92EE-DEFF-49FF-8C1A-AA1567F58058}">
      <dgm:prSet/>
      <dgm:spPr/>
      <dgm:t>
        <a:bodyPr/>
        <a:lstStyle/>
        <a:p>
          <a:endParaRPr lang="en-US"/>
        </a:p>
      </dgm:t>
    </dgm:pt>
    <dgm:pt modelId="{95356140-151B-4FA8-A753-610A80C1A2A4}" type="sibTrans" cxnId="{18AE92EE-DEFF-49FF-8C1A-AA1567F58058}">
      <dgm:prSet/>
      <dgm:spPr/>
      <dgm:t>
        <a:bodyPr/>
        <a:lstStyle/>
        <a:p>
          <a:endParaRPr lang="en-US"/>
        </a:p>
      </dgm:t>
    </dgm:pt>
    <dgm:pt modelId="{D83010C6-CCD6-4B61-B11B-EA5819179774}">
      <dgm:prSet phldrT="[Текст]"/>
      <dgm:spPr/>
      <dgm:t>
        <a:bodyPr/>
        <a:lstStyle/>
        <a:p>
          <a:r>
            <a:rPr lang="ru-RU" dirty="0"/>
            <a:t>Группировка по ОГРН и ОКВЭД</a:t>
          </a:r>
          <a:endParaRPr lang="en-US" dirty="0"/>
        </a:p>
      </dgm:t>
    </dgm:pt>
    <dgm:pt modelId="{7C9664AC-3F1E-4A6D-971A-72387C0D7BDA}" type="parTrans" cxnId="{2AEAE233-3201-4834-83CE-99CEF290CBBF}">
      <dgm:prSet/>
      <dgm:spPr/>
      <dgm:t>
        <a:bodyPr/>
        <a:lstStyle/>
        <a:p>
          <a:endParaRPr lang="en-US"/>
        </a:p>
      </dgm:t>
    </dgm:pt>
    <dgm:pt modelId="{EC010697-D3AF-4504-ABAD-5C71F1C1B949}" type="sibTrans" cxnId="{2AEAE233-3201-4834-83CE-99CEF290CBBF}">
      <dgm:prSet/>
      <dgm:spPr/>
      <dgm:t>
        <a:bodyPr/>
        <a:lstStyle/>
        <a:p>
          <a:endParaRPr lang="en-US"/>
        </a:p>
      </dgm:t>
    </dgm:pt>
    <dgm:pt modelId="{086A96BB-1069-465C-A171-F8A4FD5D2AF2}">
      <dgm:prSet phldrT="[Текст]"/>
      <dgm:spPr/>
      <dgm:t>
        <a:bodyPr/>
        <a:lstStyle/>
        <a:p>
          <a:r>
            <a:rPr lang="ru-RU" dirty="0"/>
            <a:t>Агрегация </a:t>
          </a:r>
          <a:r>
            <a:rPr lang="ru-RU" dirty="0" err="1"/>
            <a:t>ОКВЭДов</a:t>
          </a:r>
          <a:r>
            <a:rPr lang="ru-RU" dirty="0"/>
            <a:t> по Региону и Отрасли</a:t>
          </a:r>
          <a:endParaRPr lang="en-US" dirty="0"/>
        </a:p>
      </dgm:t>
    </dgm:pt>
    <dgm:pt modelId="{F3FAF9EC-DFAF-4A6B-8D7C-7561835A8F67}" type="parTrans" cxnId="{980FE238-E7DC-4BCD-B020-C69017000E7C}">
      <dgm:prSet/>
      <dgm:spPr/>
      <dgm:t>
        <a:bodyPr/>
        <a:lstStyle/>
        <a:p>
          <a:endParaRPr lang="en-US"/>
        </a:p>
      </dgm:t>
    </dgm:pt>
    <dgm:pt modelId="{F7D3369E-B481-48CE-9200-4DC86B074CF4}" type="sibTrans" cxnId="{980FE238-E7DC-4BCD-B020-C69017000E7C}">
      <dgm:prSet/>
      <dgm:spPr/>
      <dgm:t>
        <a:bodyPr/>
        <a:lstStyle/>
        <a:p>
          <a:endParaRPr lang="en-US"/>
        </a:p>
      </dgm:t>
    </dgm:pt>
    <dgm:pt modelId="{94B1F2C8-7387-4DFB-ACD2-F9C4C95DC184}">
      <dgm:prSet phldrT="[Текст]"/>
      <dgm:spPr/>
      <dgm:t>
        <a:bodyPr/>
        <a:lstStyle/>
        <a:p>
          <a:r>
            <a:rPr lang="ru-RU" dirty="0"/>
            <a:t>Присваивание Рейтинга к Мерам поддержки</a:t>
          </a:r>
          <a:endParaRPr lang="en-US" dirty="0"/>
        </a:p>
      </dgm:t>
    </dgm:pt>
    <dgm:pt modelId="{27EC7211-96E4-49B1-B44F-EAE085D95A8D}" type="parTrans" cxnId="{66ECE62A-E54F-4741-8724-2DD9E695FEFC}">
      <dgm:prSet/>
      <dgm:spPr/>
      <dgm:t>
        <a:bodyPr/>
        <a:lstStyle/>
        <a:p>
          <a:endParaRPr lang="en-US"/>
        </a:p>
      </dgm:t>
    </dgm:pt>
    <dgm:pt modelId="{EEA9CBF1-B02F-4CEF-AADA-70D1BAF04B07}" type="sibTrans" cxnId="{66ECE62A-E54F-4741-8724-2DD9E695FEFC}">
      <dgm:prSet/>
      <dgm:spPr/>
      <dgm:t>
        <a:bodyPr/>
        <a:lstStyle/>
        <a:p>
          <a:endParaRPr lang="en-US"/>
        </a:p>
      </dgm:t>
    </dgm:pt>
    <dgm:pt modelId="{E46B768B-A2F3-4950-B86A-36A068BAD501}" type="pres">
      <dgm:prSet presAssocID="{8CB8BB03-ACBF-45CD-89C9-702E94FF6B92}" presName="Name0" presStyleCnt="0">
        <dgm:presLayoutVars>
          <dgm:chMax val="4"/>
          <dgm:resizeHandles val="exact"/>
        </dgm:presLayoutVars>
      </dgm:prSet>
      <dgm:spPr/>
    </dgm:pt>
    <dgm:pt modelId="{EE5874AF-B70A-41E2-A7DE-02696811E215}" type="pres">
      <dgm:prSet presAssocID="{8CB8BB03-ACBF-45CD-89C9-702E94FF6B92}" presName="ellipse" presStyleLbl="trBgShp" presStyleIdx="0" presStyleCnt="1"/>
      <dgm:spPr/>
    </dgm:pt>
    <dgm:pt modelId="{BE9D6554-FA4E-4E7B-91A6-EDBEE583C0ED}" type="pres">
      <dgm:prSet presAssocID="{8CB8BB03-ACBF-45CD-89C9-702E94FF6B92}" presName="arrow1" presStyleLbl="fgShp" presStyleIdx="0" presStyleCnt="1"/>
      <dgm:spPr/>
    </dgm:pt>
    <dgm:pt modelId="{EFCB57FB-9D1F-4577-9288-015DE4C4843A}" type="pres">
      <dgm:prSet presAssocID="{8CB8BB03-ACBF-45CD-89C9-702E94FF6B92}" presName="rectangle" presStyleLbl="revTx" presStyleIdx="0" presStyleCnt="1">
        <dgm:presLayoutVars>
          <dgm:bulletEnabled val="1"/>
        </dgm:presLayoutVars>
      </dgm:prSet>
      <dgm:spPr/>
    </dgm:pt>
    <dgm:pt modelId="{51744AD9-EF77-4F40-A4F1-240C5615029B}" type="pres">
      <dgm:prSet presAssocID="{D83010C6-CCD6-4B61-B11B-EA5819179774}" presName="item1" presStyleLbl="node1" presStyleIdx="0" presStyleCnt="3">
        <dgm:presLayoutVars>
          <dgm:bulletEnabled val="1"/>
        </dgm:presLayoutVars>
      </dgm:prSet>
      <dgm:spPr/>
    </dgm:pt>
    <dgm:pt modelId="{1D1B36BB-C14A-4634-8227-E5D90620AAF7}" type="pres">
      <dgm:prSet presAssocID="{086A96BB-1069-465C-A171-F8A4FD5D2AF2}" presName="item2" presStyleLbl="node1" presStyleIdx="1" presStyleCnt="3">
        <dgm:presLayoutVars>
          <dgm:bulletEnabled val="1"/>
        </dgm:presLayoutVars>
      </dgm:prSet>
      <dgm:spPr/>
    </dgm:pt>
    <dgm:pt modelId="{9999588D-B282-452B-95D2-F9E2CCAB1501}" type="pres">
      <dgm:prSet presAssocID="{94B1F2C8-7387-4DFB-ACD2-F9C4C95DC184}" presName="item3" presStyleLbl="node1" presStyleIdx="2" presStyleCnt="3">
        <dgm:presLayoutVars>
          <dgm:bulletEnabled val="1"/>
        </dgm:presLayoutVars>
      </dgm:prSet>
      <dgm:spPr/>
    </dgm:pt>
    <dgm:pt modelId="{94C15585-5A37-4073-A59E-AEC62BCBD836}" type="pres">
      <dgm:prSet presAssocID="{8CB8BB03-ACBF-45CD-89C9-702E94FF6B92}" presName="funnel" presStyleLbl="trAlignAcc1" presStyleIdx="0" presStyleCnt="1"/>
      <dgm:spPr/>
    </dgm:pt>
  </dgm:ptLst>
  <dgm:cxnLst>
    <dgm:cxn modelId="{66ECE62A-E54F-4741-8724-2DD9E695FEFC}" srcId="{8CB8BB03-ACBF-45CD-89C9-702E94FF6B92}" destId="{94B1F2C8-7387-4DFB-ACD2-F9C4C95DC184}" srcOrd="3" destOrd="0" parTransId="{27EC7211-96E4-49B1-B44F-EAE085D95A8D}" sibTransId="{EEA9CBF1-B02F-4CEF-AADA-70D1BAF04B07}"/>
    <dgm:cxn modelId="{2AEAE233-3201-4834-83CE-99CEF290CBBF}" srcId="{8CB8BB03-ACBF-45CD-89C9-702E94FF6B92}" destId="{D83010C6-CCD6-4B61-B11B-EA5819179774}" srcOrd="1" destOrd="0" parTransId="{7C9664AC-3F1E-4A6D-971A-72387C0D7BDA}" sibTransId="{EC010697-D3AF-4504-ABAD-5C71F1C1B949}"/>
    <dgm:cxn modelId="{980FE238-E7DC-4BCD-B020-C69017000E7C}" srcId="{8CB8BB03-ACBF-45CD-89C9-702E94FF6B92}" destId="{086A96BB-1069-465C-A171-F8A4FD5D2AF2}" srcOrd="2" destOrd="0" parTransId="{F3FAF9EC-DFAF-4A6B-8D7C-7561835A8F67}" sibTransId="{F7D3369E-B481-48CE-9200-4DC86B074CF4}"/>
    <dgm:cxn modelId="{EA325B55-5744-493A-BAF0-60D1B291840D}" type="presOf" srcId="{268650DD-7D4F-4629-B8F2-4F0BD43F56E4}" destId="{9999588D-B282-452B-95D2-F9E2CCAB1501}" srcOrd="0" destOrd="0" presId="urn:microsoft.com/office/officeart/2005/8/layout/funnel1"/>
    <dgm:cxn modelId="{5FF72F84-44F4-4178-9E99-5E25D609DE7A}" type="presOf" srcId="{D83010C6-CCD6-4B61-B11B-EA5819179774}" destId="{1D1B36BB-C14A-4634-8227-E5D90620AAF7}" srcOrd="0" destOrd="0" presId="urn:microsoft.com/office/officeart/2005/8/layout/funnel1"/>
    <dgm:cxn modelId="{158920B2-ED29-42B1-86AB-224BE6E90131}" type="presOf" srcId="{94B1F2C8-7387-4DFB-ACD2-F9C4C95DC184}" destId="{EFCB57FB-9D1F-4577-9288-015DE4C4843A}" srcOrd="0" destOrd="0" presId="urn:microsoft.com/office/officeart/2005/8/layout/funnel1"/>
    <dgm:cxn modelId="{527EA1B4-0C60-4665-A2EF-2A972A085A0C}" type="presOf" srcId="{8CB8BB03-ACBF-45CD-89C9-702E94FF6B92}" destId="{E46B768B-A2F3-4950-B86A-36A068BAD501}" srcOrd="0" destOrd="0" presId="urn:microsoft.com/office/officeart/2005/8/layout/funnel1"/>
    <dgm:cxn modelId="{E70745E0-AD79-481D-8A5B-001B89EA0BC3}" type="presOf" srcId="{086A96BB-1069-465C-A171-F8A4FD5D2AF2}" destId="{51744AD9-EF77-4F40-A4F1-240C5615029B}" srcOrd="0" destOrd="0" presId="urn:microsoft.com/office/officeart/2005/8/layout/funnel1"/>
    <dgm:cxn modelId="{18AE92EE-DEFF-49FF-8C1A-AA1567F58058}" srcId="{8CB8BB03-ACBF-45CD-89C9-702E94FF6B92}" destId="{268650DD-7D4F-4629-B8F2-4F0BD43F56E4}" srcOrd="0" destOrd="0" parTransId="{F955EEE7-A352-41AA-A0D5-A476C076529E}" sibTransId="{95356140-151B-4FA8-A753-610A80C1A2A4}"/>
    <dgm:cxn modelId="{16876EB6-74A3-4308-A27C-5446DFD524B4}" type="presParOf" srcId="{E46B768B-A2F3-4950-B86A-36A068BAD501}" destId="{EE5874AF-B70A-41E2-A7DE-02696811E215}" srcOrd="0" destOrd="0" presId="urn:microsoft.com/office/officeart/2005/8/layout/funnel1"/>
    <dgm:cxn modelId="{2CBB450C-A41C-4EAF-B8B2-6235D029EAEC}" type="presParOf" srcId="{E46B768B-A2F3-4950-B86A-36A068BAD501}" destId="{BE9D6554-FA4E-4E7B-91A6-EDBEE583C0ED}" srcOrd="1" destOrd="0" presId="urn:microsoft.com/office/officeart/2005/8/layout/funnel1"/>
    <dgm:cxn modelId="{E7344891-9080-4813-84BD-D598CB730CEC}" type="presParOf" srcId="{E46B768B-A2F3-4950-B86A-36A068BAD501}" destId="{EFCB57FB-9D1F-4577-9288-015DE4C4843A}" srcOrd="2" destOrd="0" presId="urn:microsoft.com/office/officeart/2005/8/layout/funnel1"/>
    <dgm:cxn modelId="{9E02A55B-07BC-479A-B7DF-0BEBC4829F26}" type="presParOf" srcId="{E46B768B-A2F3-4950-B86A-36A068BAD501}" destId="{51744AD9-EF77-4F40-A4F1-240C5615029B}" srcOrd="3" destOrd="0" presId="urn:microsoft.com/office/officeart/2005/8/layout/funnel1"/>
    <dgm:cxn modelId="{EE408C2D-0938-4272-B23B-66EDAB611086}" type="presParOf" srcId="{E46B768B-A2F3-4950-B86A-36A068BAD501}" destId="{1D1B36BB-C14A-4634-8227-E5D90620AAF7}" srcOrd="4" destOrd="0" presId="urn:microsoft.com/office/officeart/2005/8/layout/funnel1"/>
    <dgm:cxn modelId="{2593D9DA-8C64-49FB-BCD1-64D37ADC8AE7}" type="presParOf" srcId="{E46B768B-A2F3-4950-B86A-36A068BAD501}" destId="{9999588D-B282-452B-95D2-F9E2CCAB1501}" srcOrd="5" destOrd="0" presId="urn:microsoft.com/office/officeart/2005/8/layout/funnel1"/>
    <dgm:cxn modelId="{7349B118-0C73-4578-B0BB-2C3C4BABF2B4}" type="presParOf" srcId="{E46B768B-A2F3-4950-B86A-36A068BAD501}" destId="{94C15585-5A37-4073-A59E-AEC62BCBD83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263E22-A722-42C2-82DE-5310044C0F9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B90F0-EB1D-42F0-B80D-2D3A60052369}">
      <dgm:prSet phldrT="[Текст]"/>
      <dgm:spPr/>
      <dgm:t>
        <a:bodyPr/>
        <a:lstStyle/>
        <a:p>
          <a:r>
            <a:rPr lang="ru-RU" dirty="0"/>
            <a:t>Прототип с наполнением </a:t>
          </a:r>
          <a:r>
            <a:rPr lang="ru-RU" dirty="0" err="1"/>
            <a:t>датасета</a:t>
          </a:r>
          <a:r>
            <a:rPr lang="ru-RU" dirty="0"/>
            <a:t> </a:t>
          </a:r>
          <a:r>
            <a:rPr lang="en-US" dirty="0"/>
            <a:t>ML</a:t>
          </a:r>
        </a:p>
      </dgm:t>
    </dgm:pt>
    <dgm:pt modelId="{25AF89A0-AD2B-4C28-AC51-6E4B469C00D4}" type="parTrans" cxnId="{E299782A-6812-4452-9E97-EDD4DB4B5CB1}">
      <dgm:prSet/>
      <dgm:spPr/>
      <dgm:t>
        <a:bodyPr/>
        <a:lstStyle/>
        <a:p>
          <a:endParaRPr lang="en-US"/>
        </a:p>
      </dgm:t>
    </dgm:pt>
    <dgm:pt modelId="{E2DA51F9-6BCB-4CFB-ADEA-9846AB83BEE7}" type="sibTrans" cxnId="{E299782A-6812-4452-9E97-EDD4DB4B5CB1}">
      <dgm:prSet/>
      <dgm:spPr/>
      <dgm:t>
        <a:bodyPr/>
        <a:lstStyle/>
        <a:p>
          <a:endParaRPr lang="en-US"/>
        </a:p>
      </dgm:t>
    </dgm:pt>
    <dgm:pt modelId="{BA50DE0F-FECE-4BBB-BFD3-E17A5DE866C8}">
      <dgm:prSet phldrT="[Текст]"/>
      <dgm:spPr/>
      <dgm:t>
        <a:bodyPr/>
        <a:lstStyle/>
        <a:p>
          <a:r>
            <a:rPr lang="ru-RU" dirty="0"/>
            <a:t>План релиза</a:t>
          </a:r>
          <a:endParaRPr lang="en-US" dirty="0"/>
        </a:p>
      </dgm:t>
    </dgm:pt>
    <dgm:pt modelId="{D2A23BB1-1675-47FC-A7D1-8E8BAC635CC7}" type="parTrans" cxnId="{8E57723A-B9E4-4116-A7AD-5FB88A6C6924}">
      <dgm:prSet/>
      <dgm:spPr/>
      <dgm:t>
        <a:bodyPr/>
        <a:lstStyle/>
        <a:p>
          <a:endParaRPr lang="en-US"/>
        </a:p>
      </dgm:t>
    </dgm:pt>
    <dgm:pt modelId="{02514A21-1233-4352-860F-2DE3AC21E632}" type="sibTrans" cxnId="{8E57723A-B9E4-4116-A7AD-5FB88A6C6924}">
      <dgm:prSet/>
      <dgm:spPr/>
      <dgm:t>
        <a:bodyPr/>
        <a:lstStyle/>
        <a:p>
          <a:endParaRPr lang="en-US"/>
        </a:p>
      </dgm:t>
    </dgm:pt>
    <dgm:pt modelId="{D534038C-8690-42A1-AC4D-69F31EC505C9}">
      <dgm:prSet phldrT="[Текст]"/>
      <dgm:spPr/>
      <dgm:t>
        <a:bodyPr/>
        <a:lstStyle/>
        <a:p>
          <a:r>
            <a:rPr lang="ru-RU" dirty="0"/>
            <a:t>Отгрузка обновлённой версии каждую неделю</a:t>
          </a:r>
          <a:endParaRPr lang="en-US" dirty="0"/>
        </a:p>
      </dgm:t>
    </dgm:pt>
    <dgm:pt modelId="{5FAE7B75-9289-4F7F-ADE0-0E0AF47B873A}" type="parTrans" cxnId="{8156C761-1415-465B-926A-44A10FE3F946}">
      <dgm:prSet/>
      <dgm:spPr/>
      <dgm:t>
        <a:bodyPr/>
        <a:lstStyle/>
        <a:p>
          <a:endParaRPr lang="en-US"/>
        </a:p>
      </dgm:t>
    </dgm:pt>
    <dgm:pt modelId="{F7A2DFC3-E73D-42D6-962B-926B6C1A0BC4}" type="sibTrans" cxnId="{8156C761-1415-465B-926A-44A10FE3F946}">
      <dgm:prSet/>
      <dgm:spPr/>
      <dgm:t>
        <a:bodyPr/>
        <a:lstStyle/>
        <a:p>
          <a:endParaRPr lang="en-US"/>
        </a:p>
      </dgm:t>
    </dgm:pt>
    <dgm:pt modelId="{4270D3AA-B22A-426A-A474-27CE7099427F}">
      <dgm:prSet phldrT="[Текст]"/>
      <dgm:spPr/>
      <dgm:t>
        <a:bodyPr/>
        <a:lstStyle/>
        <a:p>
          <a:r>
            <a:rPr lang="ru-RU" dirty="0"/>
            <a:t>5-6</a:t>
          </a:r>
          <a:r>
            <a:rPr lang="en-US" dirty="0"/>
            <a:t> </a:t>
          </a:r>
          <a:r>
            <a:rPr lang="ru-RU" dirty="0"/>
            <a:t>чел-месяцев</a:t>
          </a:r>
          <a:endParaRPr lang="en-US" dirty="0"/>
        </a:p>
      </dgm:t>
    </dgm:pt>
    <dgm:pt modelId="{36377503-AC9E-4CE2-A7CE-3E88089D076D}" type="parTrans" cxnId="{0E15A85C-2ABD-49BC-991A-8954BB5AE7D1}">
      <dgm:prSet/>
      <dgm:spPr/>
      <dgm:t>
        <a:bodyPr/>
        <a:lstStyle/>
        <a:p>
          <a:endParaRPr lang="en-US"/>
        </a:p>
      </dgm:t>
    </dgm:pt>
    <dgm:pt modelId="{1FEC7586-AF25-4BD5-8439-CC00C7342058}" type="sibTrans" cxnId="{0E15A85C-2ABD-49BC-991A-8954BB5AE7D1}">
      <dgm:prSet/>
      <dgm:spPr/>
      <dgm:t>
        <a:bodyPr/>
        <a:lstStyle/>
        <a:p>
          <a:endParaRPr lang="en-US"/>
        </a:p>
      </dgm:t>
    </dgm:pt>
    <dgm:pt modelId="{CD8600FB-F62E-4E3D-BDFB-7B62C87043B9}">
      <dgm:prSet phldrT="[Текст]"/>
      <dgm:spPr/>
      <dgm:t>
        <a:bodyPr/>
        <a:lstStyle/>
        <a:p>
          <a:r>
            <a:rPr lang="ru-RU" dirty="0"/>
            <a:t>Обучение модели на признаках</a:t>
          </a:r>
          <a:endParaRPr lang="en-US" dirty="0"/>
        </a:p>
      </dgm:t>
    </dgm:pt>
    <dgm:pt modelId="{74DC6045-7F54-4FB1-A2C6-92EF55953C61}" type="parTrans" cxnId="{3B295053-4BEB-468F-8021-A7DAF5B335AD}">
      <dgm:prSet/>
      <dgm:spPr/>
      <dgm:t>
        <a:bodyPr/>
        <a:lstStyle/>
        <a:p>
          <a:endParaRPr lang="en-US"/>
        </a:p>
      </dgm:t>
    </dgm:pt>
    <dgm:pt modelId="{FD6F1990-7E27-4829-88BD-0A98CA35E6F5}" type="sibTrans" cxnId="{3B295053-4BEB-468F-8021-A7DAF5B335AD}">
      <dgm:prSet/>
      <dgm:spPr/>
      <dgm:t>
        <a:bodyPr/>
        <a:lstStyle/>
        <a:p>
          <a:endParaRPr lang="en-US"/>
        </a:p>
      </dgm:t>
    </dgm:pt>
    <dgm:pt modelId="{9D3AC02C-6CD5-4773-8DE9-6FE2B1C27C52}">
      <dgm:prSet phldrT="[Текст]"/>
      <dgm:spPr/>
      <dgm:t>
        <a:bodyPr/>
        <a:lstStyle/>
        <a:p>
          <a:r>
            <a:rPr lang="ru-RU" dirty="0"/>
            <a:t>Рабочая версия прототипа: 2-3 месяца</a:t>
          </a:r>
          <a:endParaRPr lang="en-US" dirty="0"/>
        </a:p>
      </dgm:t>
    </dgm:pt>
    <dgm:pt modelId="{71E86A01-92F6-4FF9-B28E-76AB2C4D56E9}" type="parTrans" cxnId="{C4CEA3C1-5E8D-40C0-80D7-9B74EAE22BFE}">
      <dgm:prSet/>
      <dgm:spPr/>
    </dgm:pt>
    <dgm:pt modelId="{9F1E34C8-A221-4AF2-B4F6-230CA6C3034E}" type="sibTrans" cxnId="{C4CEA3C1-5E8D-40C0-80D7-9B74EAE22BFE}">
      <dgm:prSet/>
      <dgm:spPr/>
    </dgm:pt>
    <dgm:pt modelId="{FE9038B1-B840-4AA2-90EE-B8964D66E6FA}" type="pres">
      <dgm:prSet presAssocID="{D0263E22-A722-42C2-82DE-5310044C0F91}" presName="linear" presStyleCnt="0">
        <dgm:presLayoutVars>
          <dgm:dir/>
          <dgm:animLvl val="lvl"/>
          <dgm:resizeHandles val="exact"/>
        </dgm:presLayoutVars>
      </dgm:prSet>
      <dgm:spPr/>
    </dgm:pt>
    <dgm:pt modelId="{3D520C61-0B2C-4A4E-AA64-A9C6EE2A81B3}" type="pres">
      <dgm:prSet presAssocID="{20DB90F0-EB1D-42F0-B80D-2D3A60052369}" presName="parentLin" presStyleCnt="0"/>
      <dgm:spPr/>
    </dgm:pt>
    <dgm:pt modelId="{BDAC0200-A64C-421B-8142-1E767E73C60C}" type="pres">
      <dgm:prSet presAssocID="{20DB90F0-EB1D-42F0-B80D-2D3A60052369}" presName="parentLeftMargin" presStyleLbl="node1" presStyleIdx="0" presStyleCnt="2"/>
      <dgm:spPr/>
    </dgm:pt>
    <dgm:pt modelId="{FFEA614A-3191-4BB1-A2CC-99867CA8DD0B}" type="pres">
      <dgm:prSet presAssocID="{20DB90F0-EB1D-42F0-B80D-2D3A600523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75D0CE-493D-4E96-A344-99B83D3442D7}" type="pres">
      <dgm:prSet presAssocID="{20DB90F0-EB1D-42F0-B80D-2D3A60052369}" presName="negativeSpace" presStyleCnt="0"/>
      <dgm:spPr/>
    </dgm:pt>
    <dgm:pt modelId="{208376E8-E8D9-48B1-AEFA-3585C59EEAC3}" type="pres">
      <dgm:prSet presAssocID="{20DB90F0-EB1D-42F0-B80D-2D3A60052369}" presName="childText" presStyleLbl="conFgAcc1" presStyleIdx="0" presStyleCnt="2">
        <dgm:presLayoutVars>
          <dgm:bulletEnabled val="1"/>
        </dgm:presLayoutVars>
      </dgm:prSet>
      <dgm:spPr/>
    </dgm:pt>
    <dgm:pt modelId="{F212D04C-9313-4473-B0C1-0865E6B819F9}" type="pres">
      <dgm:prSet presAssocID="{E2DA51F9-6BCB-4CFB-ADEA-9846AB83BEE7}" presName="spaceBetweenRectangles" presStyleCnt="0"/>
      <dgm:spPr/>
    </dgm:pt>
    <dgm:pt modelId="{ADAB8129-31E3-4815-87B7-EFBC61A291D4}" type="pres">
      <dgm:prSet presAssocID="{BA50DE0F-FECE-4BBB-BFD3-E17A5DE866C8}" presName="parentLin" presStyleCnt="0"/>
      <dgm:spPr/>
    </dgm:pt>
    <dgm:pt modelId="{54D407EE-9DE6-4284-9A37-1F6556061058}" type="pres">
      <dgm:prSet presAssocID="{BA50DE0F-FECE-4BBB-BFD3-E17A5DE866C8}" presName="parentLeftMargin" presStyleLbl="node1" presStyleIdx="0" presStyleCnt="2"/>
      <dgm:spPr/>
    </dgm:pt>
    <dgm:pt modelId="{762C8080-7D4C-43C2-810D-843A00BFCC1B}" type="pres">
      <dgm:prSet presAssocID="{BA50DE0F-FECE-4BBB-BFD3-E17A5DE866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39B65B-C3F1-4D78-9193-F41F01C2AD8A}" type="pres">
      <dgm:prSet presAssocID="{BA50DE0F-FECE-4BBB-BFD3-E17A5DE866C8}" presName="negativeSpace" presStyleCnt="0"/>
      <dgm:spPr/>
    </dgm:pt>
    <dgm:pt modelId="{E12FF743-8EF0-4840-9FB6-19DA95B46F10}" type="pres">
      <dgm:prSet presAssocID="{BA50DE0F-FECE-4BBB-BFD3-E17A5DE866C8}" presName="childText" presStyleLbl="conFgAcc1" presStyleIdx="1" presStyleCnt="2" custLinFactNeighborX="-828" custLinFactNeighborY="25580">
        <dgm:presLayoutVars>
          <dgm:bulletEnabled val="1"/>
        </dgm:presLayoutVars>
      </dgm:prSet>
      <dgm:spPr/>
    </dgm:pt>
  </dgm:ptLst>
  <dgm:cxnLst>
    <dgm:cxn modelId="{91807124-1C2A-41C1-B86B-532FD86766DD}" type="presOf" srcId="{4270D3AA-B22A-426A-A474-27CE7099427F}" destId="{208376E8-E8D9-48B1-AEFA-3585C59EEAC3}" srcOrd="0" destOrd="0" presId="urn:microsoft.com/office/officeart/2005/8/layout/list1"/>
    <dgm:cxn modelId="{E299782A-6812-4452-9E97-EDD4DB4B5CB1}" srcId="{D0263E22-A722-42C2-82DE-5310044C0F91}" destId="{20DB90F0-EB1D-42F0-B80D-2D3A60052369}" srcOrd="0" destOrd="0" parTransId="{25AF89A0-AD2B-4C28-AC51-6E4B469C00D4}" sibTransId="{E2DA51F9-6BCB-4CFB-ADEA-9846AB83BEE7}"/>
    <dgm:cxn modelId="{8E57723A-B9E4-4116-A7AD-5FB88A6C6924}" srcId="{D0263E22-A722-42C2-82DE-5310044C0F91}" destId="{BA50DE0F-FECE-4BBB-BFD3-E17A5DE866C8}" srcOrd="1" destOrd="0" parTransId="{D2A23BB1-1675-47FC-A7D1-8E8BAC635CC7}" sibTransId="{02514A21-1233-4352-860F-2DE3AC21E632}"/>
    <dgm:cxn modelId="{0E15A85C-2ABD-49BC-991A-8954BB5AE7D1}" srcId="{20DB90F0-EB1D-42F0-B80D-2D3A60052369}" destId="{4270D3AA-B22A-426A-A474-27CE7099427F}" srcOrd="0" destOrd="0" parTransId="{36377503-AC9E-4CE2-A7CE-3E88089D076D}" sibTransId="{1FEC7586-AF25-4BD5-8439-CC00C7342058}"/>
    <dgm:cxn modelId="{8156C761-1415-465B-926A-44A10FE3F946}" srcId="{BA50DE0F-FECE-4BBB-BFD3-E17A5DE866C8}" destId="{D534038C-8690-42A1-AC4D-69F31EC505C9}" srcOrd="0" destOrd="0" parTransId="{5FAE7B75-9289-4F7F-ADE0-0E0AF47B873A}" sibTransId="{F7A2DFC3-E73D-42D6-962B-926B6C1A0BC4}"/>
    <dgm:cxn modelId="{00809145-4756-47C9-A397-27D99C88864D}" type="presOf" srcId="{D0263E22-A722-42C2-82DE-5310044C0F91}" destId="{FE9038B1-B840-4AA2-90EE-B8964D66E6FA}" srcOrd="0" destOrd="0" presId="urn:microsoft.com/office/officeart/2005/8/layout/list1"/>
    <dgm:cxn modelId="{3B295053-4BEB-468F-8021-A7DAF5B335AD}" srcId="{20DB90F0-EB1D-42F0-B80D-2D3A60052369}" destId="{CD8600FB-F62E-4E3D-BDFB-7B62C87043B9}" srcOrd="1" destOrd="0" parTransId="{74DC6045-7F54-4FB1-A2C6-92EF55953C61}" sibTransId="{FD6F1990-7E27-4829-88BD-0A98CA35E6F5}"/>
    <dgm:cxn modelId="{0989E473-EA97-4824-B2AD-F81EEA2CA7AD}" type="presOf" srcId="{D534038C-8690-42A1-AC4D-69F31EC505C9}" destId="{E12FF743-8EF0-4840-9FB6-19DA95B46F10}" srcOrd="0" destOrd="0" presId="urn:microsoft.com/office/officeart/2005/8/layout/list1"/>
    <dgm:cxn modelId="{C8AD37A1-70E6-4D2F-B363-E51C9F9BCD40}" type="presOf" srcId="{BA50DE0F-FECE-4BBB-BFD3-E17A5DE866C8}" destId="{54D407EE-9DE6-4284-9A37-1F6556061058}" srcOrd="0" destOrd="0" presId="urn:microsoft.com/office/officeart/2005/8/layout/list1"/>
    <dgm:cxn modelId="{C42CD4A2-CFD8-46D4-A163-D2CCD87AC580}" type="presOf" srcId="{20DB90F0-EB1D-42F0-B80D-2D3A60052369}" destId="{BDAC0200-A64C-421B-8142-1E767E73C60C}" srcOrd="0" destOrd="0" presId="urn:microsoft.com/office/officeart/2005/8/layout/list1"/>
    <dgm:cxn modelId="{1F6EF3A8-1564-41EB-88C2-B0DE70694246}" type="presOf" srcId="{20DB90F0-EB1D-42F0-B80D-2D3A60052369}" destId="{FFEA614A-3191-4BB1-A2CC-99867CA8DD0B}" srcOrd="1" destOrd="0" presId="urn:microsoft.com/office/officeart/2005/8/layout/list1"/>
    <dgm:cxn modelId="{C4CEA3C1-5E8D-40C0-80D7-9B74EAE22BFE}" srcId="{BA50DE0F-FECE-4BBB-BFD3-E17A5DE866C8}" destId="{9D3AC02C-6CD5-4773-8DE9-6FE2B1C27C52}" srcOrd="1" destOrd="0" parTransId="{71E86A01-92F6-4FF9-B28E-76AB2C4D56E9}" sibTransId="{9F1E34C8-A221-4AF2-B4F6-230CA6C3034E}"/>
    <dgm:cxn modelId="{5B010CD5-6759-4ADB-B688-8847CCDDE133}" type="presOf" srcId="{9D3AC02C-6CD5-4773-8DE9-6FE2B1C27C52}" destId="{E12FF743-8EF0-4840-9FB6-19DA95B46F10}" srcOrd="0" destOrd="1" presId="urn:microsoft.com/office/officeart/2005/8/layout/list1"/>
    <dgm:cxn modelId="{761B02F2-1D03-4A54-9739-C3841BA1CB14}" type="presOf" srcId="{BA50DE0F-FECE-4BBB-BFD3-E17A5DE866C8}" destId="{762C8080-7D4C-43C2-810D-843A00BFCC1B}" srcOrd="1" destOrd="0" presId="urn:microsoft.com/office/officeart/2005/8/layout/list1"/>
    <dgm:cxn modelId="{E9F2C9F7-F872-40D0-A022-2FA016AF7D9F}" type="presOf" srcId="{CD8600FB-F62E-4E3D-BDFB-7B62C87043B9}" destId="{208376E8-E8D9-48B1-AEFA-3585C59EEAC3}" srcOrd="0" destOrd="1" presId="urn:microsoft.com/office/officeart/2005/8/layout/list1"/>
    <dgm:cxn modelId="{58563188-8859-40A4-94DE-DFE7E1A27647}" type="presParOf" srcId="{FE9038B1-B840-4AA2-90EE-B8964D66E6FA}" destId="{3D520C61-0B2C-4A4E-AA64-A9C6EE2A81B3}" srcOrd="0" destOrd="0" presId="urn:microsoft.com/office/officeart/2005/8/layout/list1"/>
    <dgm:cxn modelId="{1BE6B01D-1A09-46C6-918F-15FBCD13C273}" type="presParOf" srcId="{3D520C61-0B2C-4A4E-AA64-A9C6EE2A81B3}" destId="{BDAC0200-A64C-421B-8142-1E767E73C60C}" srcOrd="0" destOrd="0" presId="urn:microsoft.com/office/officeart/2005/8/layout/list1"/>
    <dgm:cxn modelId="{32041CB2-E313-4EBB-9021-5DC0EF1611C1}" type="presParOf" srcId="{3D520C61-0B2C-4A4E-AA64-A9C6EE2A81B3}" destId="{FFEA614A-3191-4BB1-A2CC-99867CA8DD0B}" srcOrd="1" destOrd="0" presId="urn:microsoft.com/office/officeart/2005/8/layout/list1"/>
    <dgm:cxn modelId="{AE3CF1DB-26BF-4B78-A33F-F8EBCFD2DD37}" type="presParOf" srcId="{FE9038B1-B840-4AA2-90EE-B8964D66E6FA}" destId="{0B75D0CE-493D-4E96-A344-99B83D3442D7}" srcOrd="1" destOrd="0" presId="urn:microsoft.com/office/officeart/2005/8/layout/list1"/>
    <dgm:cxn modelId="{4FA2D031-C1EC-47B8-8E11-0B128C74F19B}" type="presParOf" srcId="{FE9038B1-B840-4AA2-90EE-B8964D66E6FA}" destId="{208376E8-E8D9-48B1-AEFA-3585C59EEAC3}" srcOrd="2" destOrd="0" presId="urn:microsoft.com/office/officeart/2005/8/layout/list1"/>
    <dgm:cxn modelId="{C29A6E6F-40EE-4CB2-A1AA-821E92D18944}" type="presParOf" srcId="{FE9038B1-B840-4AA2-90EE-B8964D66E6FA}" destId="{F212D04C-9313-4473-B0C1-0865E6B819F9}" srcOrd="3" destOrd="0" presId="urn:microsoft.com/office/officeart/2005/8/layout/list1"/>
    <dgm:cxn modelId="{2F339EB9-90BD-4FF4-82BB-24A58BE0FFF1}" type="presParOf" srcId="{FE9038B1-B840-4AA2-90EE-B8964D66E6FA}" destId="{ADAB8129-31E3-4815-87B7-EFBC61A291D4}" srcOrd="4" destOrd="0" presId="urn:microsoft.com/office/officeart/2005/8/layout/list1"/>
    <dgm:cxn modelId="{0AAC6555-DEFF-4246-9A0A-B65A05916B3D}" type="presParOf" srcId="{ADAB8129-31E3-4815-87B7-EFBC61A291D4}" destId="{54D407EE-9DE6-4284-9A37-1F6556061058}" srcOrd="0" destOrd="0" presId="urn:microsoft.com/office/officeart/2005/8/layout/list1"/>
    <dgm:cxn modelId="{9D3E3BE9-586B-4AAD-BD39-CA6D938008BA}" type="presParOf" srcId="{ADAB8129-31E3-4815-87B7-EFBC61A291D4}" destId="{762C8080-7D4C-43C2-810D-843A00BFCC1B}" srcOrd="1" destOrd="0" presId="urn:microsoft.com/office/officeart/2005/8/layout/list1"/>
    <dgm:cxn modelId="{E526F23A-E061-43AF-B629-23286CB81902}" type="presParOf" srcId="{FE9038B1-B840-4AA2-90EE-B8964D66E6FA}" destId="{C339B65B-C3F1-4D78-9193-F41F01C2AD8A}" srcOrd="5" destOrd="0" presId="urn:microsoft.com/office/officeart/2005/8/layout/list1"/>
    <dgm:cxn modelId="{C9359B4A-62E9-4809-93AA-54B313A27E79}" type="presParOf" srcId="{FE9038B1-B840-4AA2-90EE-B8964D66E6FA}" destId="{E12FF743-8EF0-4840-9FB6-19DA95B46F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BF5E62-4428-4D34-82D2-66910495EF1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A4E02B-B003-475C-9E3B-89FF516A10EB}">
      <dgm:prSet phldrT="[Текст]"/>
      <dgm:spPr/>
      <dgm:t>
        <a:bodyPr/>
        <a:lstStyle/>
        <a:p>
          <a:r>
            <a:rPr lang="ru-RU" dirty="0"/>
            <a:t>Гипотеза или корректировка алгоритма</a:t>
          </a:r>
          <a:endParaRPr lang="en-US" dirty="0"/>
        </a:p>
      </dgm:t>
    </dgm:pt>
    <dgm:pt modelId="{9BB1A6B8-0FBD-4E81-93A5-096C3A819B0A}" type="parTrans" cxnId="{2072A4F9-8D1A-4BE2-A671-F3E2B6B782DE}">
      <dgm:prSet/>
      <dgm:spPr/>
      <dgm:t>
        <a:bodyPr/>
        <a:lstStyle/>
        <a:p>
          <a:endParaRPr lang="en-US"/>
        </a:p>
      </dgm:t>
    </dgm:pt>
    <dgm:pt modelId="{278F97D8-3ACD-441A-9AA0-0352E54AD553}" type="sibTrans" cxnId="{2072A4F9-8D1A-4BE2-A671-F3E2B6B782DE}">
      <dgm:prSet/>
      <dgm:spPr/>
      <dgm:t>
        <a:bodyPr/>
        <a:lstStyle/>
        <a:p>
          <a:endParaRPr lang="en-US"/>
        </a:p>
      </dgm:t>
    </dgm:pt>
    <dgm:pt modelId="{7423C278-1B2E-41F4-B7B1-874825573F05}">
      <dgm:prSet phldrT="[Текст]"/>
      <dgm:spPr/>
      <dgm:t>
        <a:bodyPr/>
        <a:lstStyle/>
        <a:p>
          <a:r>
            <a:rPr lang="ru-RU" dirty="0"/>
            <a:t>Вычисление подходящих мер поддержки</a:t>
          </a:r>
          <a:endParaRPr lang="en-US" dirty="0"/>
        </a:p>
      </dgm:t>
    </dgm:pt>
    <dgm:pt modelId="{B2133008-7574-416C-B7ED-6154C5367651}" type="parTrans" cxnId="{FF6610C9-4293-46EB-AD7D-3AF3EBA70405}">
      <dgm:prSet/>
      <dgm:spPr/>
      <dgm:t>
        <a:bodyPr/>
        <a:lstStyle/>
        <a:p>
          <a:endParaRPr lang="en-US"/>
        </a:p>
      </dgm:t>
    </dgm:pt>
    <dgm:pt modelId="{7EE599B1-1916-4587-AAD6-A723A2073311}" type="sibTrans" cxnId="{FF6610C9-4293-46EB-AD7D-3AF3EBA70405}">
      <dgm:prSet/>
      <dgm:spPr/>
      <dgm:t>
        <a:bodyPr/>
        <a:lstStyle/>
        <a:p>
          <a:endParaRPr lang="en-US"/>
        </a:p>
      </dgm:t>
    </dgm:pt>
    <dgm:pt modelId="{358C2E7D-1404-48B1-90FB-AC875708FC36}">
      <dgm:prSet phldrT="[Текст]"/>
      <dgm:spPr/>
      <dgm:t>
        <a:bodyPr/>
        <a:lstStyle/>
        <a:p>
          <a:r>
            <a:rPr lang="ru-RU" dirty="0"/>
            <a:t>Анализ полученных данных</a:t>
          </a:r>
          <a:endParaRPr lang="en-US" dirty="0"/>
        </a:p>
      </dgm:t>
    </dgm:pt>
    <dgm:pt modelId="{A8C3D707-6BF9-4586-B03C-14F429991EE7}" type="parTrans" cxnId="{2B9B0AA2-3356-4559-A8E7-0D1498A48483}">
      <dgm:prSet/>
      <dgm:spPr/>
      <dgm:t>
        <a:bodyPr/>
        <a:lstStyle/>
        <a:p>
          <a:endParaRPr lang="en-US"/>
        </a:p>
      </dgm:t>
    </dgm:pt>
    <dgm:pt modelId="{34FF728E-1053-41EF-BEF8-76493D34EFBF}" type="sibTrans" cxnId="{2B9B0AA2-3356-4559-A8E7-0D1498A48483}">
      <dgm:prSet/>
      <dgm:spPr/>
      <dgm:t>
        <a:bodyPr/>
        <a:lstStyle/>
        <a:p>
          <a:endParaRPr lang="en-US"/>
        </a:p>
      </dgm:t>
    </dgm:pt>
    <dgm:pt modelId="{DBCD997D-50B9-4DCC-B9AA-9733A99E8CB5}">
      <dgm:prSet phldrT="[Текст]"/>
      <dgm:spPr/>
      <dgm:t>
        <a:bodyPr/>
        <a:lstStyle/>
        <a:p>
          <a:r>
            <a:rPr lang="ru-RU" dirty="0"/>
            <a:t>Предложение по внедрению мер поддержки</a:t>
          </a:r>
          <a:endParaRPr lang="en-US" dirty="0"/>
        </a:p>
      </dgm:t>
    </dgm:pt>
    <dgm:pt modelId="{A4B6FC8B-CDDE-48BE-94B5-E0DA4990FFA8}" type="parTrans" cxnId="{A2CE25EA-0C35-4344-AB70-4776ABEF9590}">
      <dgm:prSet/>
      <dgm:spPr/>
      <dgm:t>
        <a:bodyPr/>
        <a:lstStyle/>
        <a:p>
          <a:endParaRPr lang="en-US"/>
        </a:p>
      </dgm:t>
    </dgm:pt>
    <dgm:pt modelId="{9049DB46-6596-4E66-8516-EC31D905B0B9}" type="sibTrans" cxnId="{A2CE25EA-0C35-4344-AB70-4776ABEF9590}">
      <dgm:prSet/>
      <dgm:spPr/>
      <dgm:t>
        <a:bodyPr/>
        <a:lstStyle/>
        <a:p>
          <a:endParaRPr lang="en-US"/>
        </a:p>
      </dgm:t>
    </dgm:pt>
    <dgm:pt modelId="{A2D48A8E-001D-4BC2-94FF-59C919640C4C}">
      <dgm:prSet phldrT="[Текст]"/>
      <dgm:spPr/>
      <dgm:t>
        <a:bodyPr/>
        <a:lstStyle/>
        <a:p>
          <a:r>
            <a:rPr lang="ru-RU" dirty="0"/>
            <a:t>Корректировка алгоритма по обратной связи</a:t>
          </a:r>
          <a:endParaRPr lang="en-US" dirty="0"/>
        </a:p>
      </dgm:t>
    </dgm:pt>
    <dgm:pt modelId="{CE94DBF2-4197-4C6D-AF8B-5395CFA51F01}" type="parTrans" cxnId="{A06C132C-8504-4874-8165-4CF0C1A14A3D}">
      <dgm:prSet/>
      <dgm:spPr/>
      <dgm:t>
        <a:bodyPr/>
        <a:lstStyle/>
        <a:p>
          <a:endParaRPr lang="en-US"/>
        </a:p>
      </dgm:t>
    </dgm:pt>
    <dgm:pt modelId="{2CA27E97-49D1-4BB3-8D81-9914A3CAD892}" type="sibTrans" cxnId="{A06C132C-8504-4874-8165-4CF0C1A14A3D}">
      <dgm:prSet/>
      <dgm:spPr/>
      <dgm:t>
        <a:bodyPr/>
        <a:lstStyle/>
        <a:p>
          <a:endParaRPr lang="en-US"/>
        </a:p>
      </dgm:t>
    </dgm:pt>
    <dgm:pt modelId="{63C27266-17DD-4274-ACB3-125890742DDE}" type="pres">
      <dgm:prSet presAssocID="{34BF5E62-4428-4D34-82D2-66910495EF1C}" presName="Name0" presStyleCnt="0">
        <dgm:presLayoutVars>
          <dgm:dir/>
          <dgm:resizeHandles val="exact"/>
        </dgm:presLayoutVars>
      </dgm:prSet>
      <dgm:spPr/>
    </dgm:pt>
    <dgm:pt modelId="{0AD529C6-0008-4DB4-BD1D-CD4C9CED7D7B}" type="pres">
      <dgm:prSet presAssocID="{34BF5E62-4428-4D34-82D2-66910495EF1C}" presName="cycle" presStyleCnt="0"/>
      <dgm:spPr/>
    </dgm:pt>
    <dgm:pt modelId="{4BB9837B-9E44-4FE8-BA5D-C18C3ED870DB}" type="pres">
      <dgm:prSet presAssocID="{46A4E02B-B003-475C-9E3B-89FF516A10EB}" presName="nodeFirstNode" presStyleLbl="node1" presStyleIdx="0" presStyleCnt="5">
        <dgm:presLayoutVars>
          <dgm:bulletEnabled val="1"/>
        </dgm:presLayoutVars>
      </dgm:prSet>
      <dgm:spPr/>
    </dgm:pt>
    <dgm:pt modelId="{726D84CA-0E84-4BD7-A60E-8908308ECBCD}" type="pres">
      <dgm:prSet presAssocID="{278F97D8-3ACD-441A-9AA0-0352E54AD553}" presName="sibTransFirstNode" presStyleLbl="bgShp" presStyleIdx="0" presStyleCnt="1"/>
      <dgm:spPr/>
    </dgm:pt>
    <dgm:pt modelId="{DAFFEF00-5638-47EE-B292-8FD79E2FFC7F}" type="pres">
      <dgm:prSet presAssocID="{7423C278-1B2E-41F4-B7B1-874825573F05}" presName="nodeFollowingNodes" presStyleLbl="node1" presStyleIdx="1" presStyleCnt="5">
        <dgm:presLayoutVars>
          <dgm:bulletEnabled val="1"/>
        </dgm:presLayoutVars>
      </dgm:prSet>
      <dgm:spPr/>
    </dgm:pt>
    <dgm:pt modelId="{9DB66D1E-C520-4EBE-AFB0-AF7C38D4BBE7}" type="pres">
      <dgm:prSet presAssocID="{358C2E7D-1404-48B1-90FB-AC875708FC36}" presName="nodeFollowingNodes" presStyleLbl="node1" presStyleIdx="2" presStyleCnt="5">
        <dgm:presLayoutVars>
          <dgm:bulletEnabled val="1"/>
        </dgm:presLayoutVars>
      </dgm:prSet>
      <dgm:spPr/>
    </dgm:pt>
    <dgm:pt modelId="{2D95C5AC-1239-4A1E-9518-4310D4BC16E7}" type="pres">
      <dgm:prSet presAssocID="{DBCD997D-50B9-4DCC-B9AA-9733A99E8CB5}" presName="nodeFollowingNodes" presStyleLbl="node1" presStyleIdx="3" presStyleCnt="5">
        <dgm:presLayoutVars>
          <dgm:bulletEnabled val="1"/>
        </dgm:presLayoutVars>
      </dgm:prSet>
      <dgm:spPr/>
    </dgm:pt>
    <dgm:pt modelId="{DFDCE384-0A31-4AF1-B30B-B815BF279259}" type="pres">
      <dgm:prSet presAssocID="{A2D48A8E-001D-4BC2-94FF-59C919640C4C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06C132C-8504-4874-8165-4CF0C1A14A3D}" srcId="{34BF5E62-4428-4D34-82D2-66910495EF1C}" destId="{A2D48A8E-001D-4BC2-94FF-59C919640C4C}" srcOrd="4" destOrd="0" parTransId="{CE94DBF2-4197-4C6D-AF8B-5395CFA51F01}" sibTransId="{2CA27E97-49D1-4BB3-8D81-9914A3CAD892}"/>
    <dgm:cxn modelId="{B5F8993C-E773-46F0-A306-855A17705A07}" type="presOf" srcId="{DBCD997D-50B9-4DCC-B9AA-9733A99E8CB5}" destId="{2D95C5AC-1239-4A1E-9518-4310D4BC16E7}" srcOrd="0" destOrd="0" presId="urn:microsoft.com/office/officeart/2005/8/layout/cycle3"/>
    <dgm:cxn modelId="{5D6D1A71-2426-4108-AC79-98AC0AC04C78}" type="presOf" srcId="{46A4E02B-B003-475C-9E3B-89FF516A10EB}" destId="{4BB9837B-9E44-4FE8-BA5D-C18C3ED870DB}" srcOrd="0" destOrd="0" presId="urn:microsoft.com/office/officeart/2005/8/layout/cycle3"/>
    <dgm:cxn modelId="{6FB2DC87-E533-4AFA-A97E-7AA8FB285A57}" type="presOf" srcId="{358C2E7D-1404-48B1-90FB-AC875708FC36}" destId="{9DB66D1E-C520-4EBE-AFB0-AF7C38D4BBE7}" srcOrd="0" destOrd="0" presId="urn:microsoft.com/office/officeart/2005/8/layout/cycle3"/>
    <dgm:cxn modelId="{2B9B0AA2-3356-4559-A8E7-0D1498A48483}" srcId="{34BF5E62-4428-4D34-82D2-66910495EF1C}" destId="{358C2E7D-1404-48B1-90FB-AC875708FC36}" srcOrd="2" destOrd="0" parTransId="{A8C3D707-6BF9-4586-B03C-14F429991EE7}" sibTransId="{34FF728E-1053-41EF-BEF8-76493D34EFBF}"/>
    <dgm:cxn modelId="{38DD16BA-CFED-493A-AB7D-C889F7FDEF65}" type="presOf" srcId="{278F97D8-3ACD-441A-9AA0-0352E54AD553}" destId="{726D84CA-0E84-4BD7-A60E-8908308ECBCD}" srcOrd="0" destOrd="0" presId="urn:microsoft.com/office/officeart/2005/8/layout/cycle3"/>
    <dgm:cxn modelId="{5BEA41C1-933B-484F-85B0-E06A17183089}" type="presOf" srcId="{A2D48A8E-001D-4BC2-94FF-59C919640C4C}" destId="{DFDCE384-0A31-4AF1-B30B-B815BF279259}" srcOrd="0" destOrd="0" presId="urn:microsoft.com/office/officeart/2005/8/layout/cycle3"/>
    <dgm:cxn modelId="{B11F9BC4-4230-4C82-86A6-6CC6F226455F}" type="presOf" srcId="{7423C278-1B2E-41F4-B7B1-874825573F05}" destId="{DAFFEF00-5638-47EE-B292-8FD79E2FFC7F}" srcOrd="0" destOrd="0" presId="urn:microsoft.com/office/officeart/2005/8/layout/cycle3"/>
    <dgm:cxn modelId="{FF6610C9-4293-46EB-AD7D-3AF3EBA70405}" srcId="{34BF5E62-4428-4D34-82D2-66910495EF1C}" destId="{7423C278-1B2E-41F4-B7B1-874825573F05}" srcOrd="1" destOrd="0" parTransId="{B2133008-7574-416C-B7ED-6154C5367651}" sibTransId="{7EE599B1-1916-4587-AAD6-A723A2073311}"/>
    <dgm:cxn modelId="{A2CE25EA-0C35-4344-AB70-4776ABEF9590}" srcId="{34BF5E62-4428-4D34-82D2-66910495EF1C}" destId="{DBCD997D-50B9-4DCC-B9AA-9733A99E8CB5}" srcOrd="3" destOrd="0" parTransId="{A4B6FC8B-CDDE-48BE-94B5-E0DA4990FFA8}" sibTransId="{9049DB46-6596-4E66-8516-EC31D905B0B9}"/>
    <dgm:cxn modelId="{B79F2DF8-04E0-40AF-ABF7-F7D066F2B189}" type="presOf" srcId="{34BF5E62-4428-4D34-82D2-66910495EF1C}" destId="{63C27266-17DD-4274-ACB3-125890742DDE}" srcOrd="0" destOrd="0" presId="urn:microsoft.com/office/officeart/2005/8/layout/cycle3"/>
    <dgm:cxn modelId="{2072A4F9-8D1A-4BE2-A671-F3E2B6B782DE}" srcId="{34BF5E62-4428-4D34-82D2-66910495EF1C}" destId="{46A4E02B-B003-475C-9E3B-89FF516A10EB}" srcOrd="0" destOrd="0" parTransId="{9BB1A6B8-0FBD-4E81-93A5-096C3A819B0A}" sibTransId="{278F97D8-3ACD-441A-9AA0-0352E54AD553}"/>
    <dgm:cxn modelId="{6E6B305D-7A4F-40B1-81EF-5172E6622279}" type="presParOf" srcId="{63C27266-17DD-4274-ACB3-125890742DDE}" destId="{0AD529C6-0008-4DB4-BD1D-CD4C9CED7D7B}" srcOrd="0" destOrd="0" presId="urn:microsoft.com/office/officeart/2005/8/layout/cycle3"/>
    <dgm:cxn modelId="{545BAB05-F729-4898-AFE8-6591D49C8D94}" type="presParOf" srcId="{0AD529C6-0008-4DB4-BD1D-CD4C9CED7D7B}" destId="{4BB9837B-9E44-4FE8-BA5D-C18C3ED870DB}" srcOrd="0" destOrd="0" presId="urn:microsoft.com/office/officeart/2005/8/layout/cycle3"/>
    <dgm:cxn modelId="{738B419E-A46F-4AEF-9F9B-87D66A7B1D9C}" type="presParOf" srcId="{0AD529C6-0008-4DB4-BD1D-CD4C9CED7D7B}" destId="{726D84CA-0E84-4BD7-A60E-8908308ECBCD}" srcOrd="1" destOrd="0" presId="urn:microsoft.com/office/officeart/2005/8/layout/cycle3"/>
    <dgm:cxn modelId="{B91E10EA-3EA6-4EB0-9531-17C6F35903E8}" type="presParOf" srcId="{0AD529C6-0008-4DB4-BD1D-CD4C9CED7D7B}" destId="{DAFFEF00-5638-47EE-B292-8FD79E2FFC7F}" srcOrd="2" destOrd="0" presId="urn:microsoft.com/office/officeart/2005/8/layout/cycle3"/>
    <dgm:cxn modelId="{C5D622C0-9357-4150-BDD4-3E29C8CD9CDC}" type="presParOf" srcId="{0AD529C6-0008-4DB4-BD1D-CD4C9CED7D7B}" destId="{9DB66D1E-C520-4EBE-AFB0-AF7C38D4BBE7}" srcOrd="3" destOrd="0" presId="urn:microsoft.com/office/officeart/2005/8/layout/cycle3"/>
    <dgm:cxn modelId="{8E18D589-C3CF-4A71-AAC3-6161A0432A36}" type="presParOf" srcId="{0AD529C6-0008-4DB4-BD1D-CD4C9CED7D7B}" destId="{2D95C5AC-1239-4A1E-9518-4310D4BC16E7}" srcOrd="4" destOrd="0" presId="urn:microsoft.com/office/officeart/2005/8/layout/cycle3"/>
    <dgm:cxn modelId="{F3CDE8FC-80EC-44BD-B3A4-94B2DF5EA7C1}" type="presParOf" srcId="{0AD529C6-0008-4DB4-BD1D-CD4C9CED7D7B}" destId="{DFDCE384-0A31-4AF1-B30B-B815BF27925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B8BB03-ACBF-45CD-89C9-702E94FF6B9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650DD-7D4F-4629-B8F2-4F0BD43F56E4}">
      <dgm:prSet phldrT="[Текст]"/>
      <dgm:spPr/>
      <dgm:t>
        <a:bodyPr/>
        <a:lstStyle/>
        <a:p>
          <a:r>
            <a:rPr lang="ru-RU" dirty="0"/>
            <a:t>Ненулевой </a:t>
          </a:r>
          <a:r>
            <a:rPr lang="en-US" dirty="0"/>
            <a:t>Value</a:t>
          </a:r>
          <a:r>
            <a:rPr lang="ru-RU" dirty="0"/>
            <a:t> в блоке </a:t>
          </a:r>
          <a:r>
            <a:rPr lang="en-US" dirty="0"/>
            <a:t>MARKS</a:t>
          </a:r>
        </a:p>
      </dgm:t>
    </dgm:pt>
    <dgm:pt modelId="{F955EEE7-A352-41AA-A0D5-A476C076529E}" type="parTrans" cxnId="{18AE92EE-DEFF-49FF-8C1A-AA1567F58058}">
      <dgm:prSet/>
      <dgm:spPr/>
      <dgm:t>
        <a:bodyPr/>
        <a:lstStyle/>
        <a:p>
          <a:endParaRPr lang="en-US"/>
        </a:p>
      </dgm:t>
    </dgm:pt>
    <dgm:pt modelId="{95356140-151B-4FA8-A753-610A80C1A2A4}" type="sibTrans" cxnId="{18AE92EE-DEFF-49FF-8C1A-AA1567F58058}">
      <dgm:prSet/>
      <dgm:spPr/>
      <dgm:t>
        <a:bodyPr/>
        <a:lstStyle/>
        <a:p>
          <a:endParaRPr lang="en-US"/>
        </a:p>
      </dgm:t>
    </dgm:pt>
    <dgm:pt modelId="{D83010C6-CCD6-4B61-B11B-EA5819179774}">
      <dgm:prSet phldrT="[Текст]"/>
      <dgm:spPr/>
      <dgm:t>
        <a:bodyPr/>
        <a:lstStyle/>
        <a:p>
          <a:r>
            <a:rPr lang="ru-RU" dirty="0"/>
            <a:t>Группировка по ОГРН и ОКВЭД</a:t>
          </a:r>
          <a:endParaRPr lang="en-US" dirty="0"/>
        </a:p>
      </dgm:t>
    </dgm:pt>
    <dgm:pt modelId="{7C9664AC-3F1E-4A6D-971A-72387C0D7BDA}" type="parTrans" cxnId="{2AEAE233-3201-4834-83CE-99CEF290CBBF}">
      <dgm:prSet/>
      <dgm:spPr/>
      <dgm:t>
        <a:bodyPr/>
        <a:lstStyle/>
        <a:p>
          <a:endParaRPr lang="en-US"/>
        </a:p>
      </dgm:t>
    </dgm:pt>
    <dgm:pt modelId="{EC010697-D3AF-4504-ABAD-5C71F1C1B949}" type="sibTrans" cxnId="{2AEAE233-3201-4834-83CE-99CEF290CBBF}">
      <dgm:prSet/>
      <dgm:spPr/>
      <dgm:t>
        <a:bodyPr/>
        <a:lstStyle/>
        <a:p>
          <a:endParaRPr lang="en-US"/>
        </a:p>
      </dgm:t>
    </dgm:pt>
    <dgm:pt modelId="{086A96BB-1069-465C-A171-F8A4FD5D2AF2}">
      <dgm:prSet phldrT="[Текст]"/>
      <dgm:spPr/>
      <dgm:t>
        <a:bodyPr/>
        <a:lstStyle/>
        <a:p>
          <a:r>
            <a:rPr lang="ru-RU" dirty="0"/>
            <a:t>Агрегация </a:t>
          </a:r>
          <a:r>
            <a:rPr lang="ru-RU" dirty="0" err="1"/>
            <a:t>ОКВЭДов</a:t>
          </a:r>
          <a:r>
            <a:rPr lang="ru-RU" dirty="0"/>
            <a:t> по Региону и Отрасли</a:t>
          </a:r>
          <a:endParaRPr lang="en-US" dirty="0"/>
        </a:p>
      </dgm:t>
    </dgm:pt>
    <dgm:pt modelId="{F3FAF9EC-DFAF-4A6B-8D7C-7561835A8F67}" type="parTrans" cxnId="{980FE238-E7DC-4BCD-B020-C69017000E7C}">
      <dgm:prSet/>
      <dgm:spPr/>
      <dgm:t>
        <a:bodyPr/>
        <a:lstStyle/>
        <a:p>
          <a:endParaRPr lang="en-US"/>
        </a:p>
      </dgm:t>
    </dgm:pt>
    <dgm:pt modelId="{F7D3369E-B481-48CE-9200-4DC86B074CF4}" type="sibTrans" cxnId="{980FE238-E7DC-4BCD-B020-C69017000E7C}">
      <dgm:prSet/>
      <dgm:spPr/>
      <dgm:t>
        <a:bodyPr/>
        <a:lstStyle/>
        <a:p>
          <a:endParaRPr lang="en-US"/>
        </a:p>
      </dgm:t>
    </dgm:pt>
    <dgm:pt modelId="{94B1F2C8-7387-4DFB-ACD2-F9C4C95DC184}">
      <dgm:prSet phldrT="[Текст]"/>
      <dgm:spPr/>
      <dgm:t>
        <a:bodyPr/>
        <a:lstStyle/>
        <a:p>
          <a:r>
            <a:rPr lang="ru-RU" dirty="0">
              <a:solidFill>
                <a:schemeClr val="bg1"/>
              </a:solidFill>
            </a:rPr>
            <a:t>Присваивание Рейтинга к Мерам поддержки</a:t>
          </a:r>
          <a:endParaRPr lang="en-US" dirty="0">
            <a:solidFill>
              <a:schemeClr val="bg1"/>
            </a:solidFill>
          </a:endParaRPr>
        </a:p>
      </dgm:t>
    </dgm:pt>
    <dgm:pt modelId="{27EC7211-96E4-49B1-B44F-EAE085D95A8D}" type="parTrans" cxnId="{66ECE62A-E54F-4741-8724-2DD9E695FEFC}">
      <dgm:prSet/>
      <dgm:spPr/>
      <dgm:t>
        <a:bodyPr/>
        <a:lstStyle/>
        <a:p>
          <a:endParaRPr lang="en-US"/>
        </a:p>
      </dgm:t>
    </dgm:pt>
    <dgm:pt modelId="{EEA9CBF1-B02F-4CEF-AADA-70D1BAF04B07}" type="sibTrans" cxnId="{66ECE62A-E54F-4741-8724-2DD9E695FEFC}">
      <dgm:prSet/>
      <dgm:spPr/>
      <dgm:t>
        <a:bodyPr/>
        <a:lstStyle/>
        <a:p>
          <a:endParaRPr lang="en-US"/>
        </a:p>
      </dgm:t>
    </dgm:pt>
    <dgm:pt modelId="{E46B768B-A2F3-4950-B86A-36A068BAD501}" type="pres">
      <dgm:prSet presAssocID="{8CB8BB03-ACBF-45CD-89C9-702E94FF6B92}" presName="Name0" presStyleCnt="0">
        <dgm:presLayoutVars>
          <dgm:chMax val="4"/>
          <dgm:resizeHandles val="exact"/>
        </dgm:presLayoutVars>
      </dgm:prSet>
      <dgm:spPr/>
    </dgm:pt>
    <dgm:pt modelId="{EE5874AF-B70A-41E2-A7DE-02696811E215}" type="pres">
      <dgm:prSet presAssocID="{8CB8BB03-ACBF-45CD-89C9-702E94FF6B92}" presName="ellipse" presStyleLbl="trBgShp" presStyleIdx="0" presStyleCnt="1"/>
      <dgm:spPr/>
    </dgm:pt>
    <dgm:pt modelId="{BE9D6554-FA4E-4E7B-91A6-EDBEE583C0ED}" type="pres">
      <dgm:prSet presAssocID="{8CB8BB03-ACBF-45CD-89C9-702E94FF6B92}" presName="arrow1" presStyleLbl="fgShp" presStyleIdx="0" presStyleCnt="1"/>
      <dgm:spPr/>
    </dgm:pt>
    <dgm:pt modelId="{EFCB57FB-9D1F-4577-9288-015DE4C4843A}" type="pres">
      <dgm:prSet presAssocID="{8CB8BB03-ACBF-45CD-89C9-702E94FF6B92}" presName="rectangle" presStyleLbl="revTx" presStyleIdx="0" presStyleCnt="1">
        <dgm:presLayoutVars>
          <dgm:bulletEnabled val="1"/>
        </dgm:presLayoutVars>
      </dgm:prSet>
      <dgm:spPr/>
    </dgm:pt>
    <dgm:pt modelId="{51744AD9-EF77-4F40-A4F1-240C5615029B}" type="pres">
      <dgm:prSet presAssocID="{D83010C6-CCD6-4B61-B11B-EA5819179774}" presName="item1" presStyleLbl="node1" presStyleIdx="0" presStyleCnt="3">
        <dgm:presLayoutVars>
          <dgm:bulletEnabled val="1"/>
        </dgm:presLayoutVars>
      </dgm:prSet>
      <dgm:spPr/>
    </dgm:pt>
    <dgm:pt modelId="{1D1B36BB-C14A-4634-8227-E5D90620AAF7}" type="pres">
      <dgm:prSet presAssocID="{086A96BB-1069-465C-A171-F8A4FD5D2AF2}" presName="item2" presStyleLbl="node1" presStyleIdx="1" presStyleCnt="3">
        <dgm:presLayoutVars>
          <dgm:bulletEnabled val="1"/>
        </dgm:presLayoutVars>
      </dgm:prSet>
      <dgm:spPr/>
    </dgm:pt>
    <dgm:pt modelId="{9999588D-B282-452B-95D2-F9E2CCAB1501}" type="pres">
      <dgm:prSet presAssocID="{94B1F2C8-7387-4DFB-ACD2-F9C4C95DC184}" presName="item3" presStyleLbl="node1" presStyleIdx="2" presStyleCnt="3">
        <dgm:presLayoutVars>
          <dgm:bulletEnabled val="1"/>
        </dgm:presLayoutVars>
      </dgm:prSet>
      <dgm:spPr/>
    </dgm:pt>
    <dgm:pt modelId="{94C15585-5A37-4073-A59E-AEC62BCBD836}" type="pres">
      <dgm:prSet presAssocID="{8CB8BB03-ACBF-45CD-89C9-702E94FF6B92}" presName="funnel" presStyleLbl="trAlignAcc1" presStyleIdx="0" presStyleCnt="1"/>
      <dgm:spPr/>
    </dgm:pt>
  </dgm:ptLst>
  <dgm:cxnLst>
    <dgm:cxn modelId="{66ECE62A-E54F-4741-8724-2DD9E695FEFC}" srcId="{8CB8BB03-ACBF-45CD-89C9-702E94FF6B92}" destId="{94B1F2C8-7387-4DFB-ACD2-F9C4C95DC184}" srcOrd="3" destOrd="0" parTransId="{27EC7211-96E4-49B1-B44F-EAE085D95A8D}" sibTransId="{EEA9CBF1-B02F-4CEF-AADA-70D1BAF04B07}"/>
    <dgm:cxn modelId="{2AEAE233-3201-4834-83CE-99CEF290CBBF}" srcId="{8CB8BB03-ACBF-45CD-89C9-702E94FF6B92}" destId="{D83010C6-CCD6-4B61-B11B-EA5819179774}" srcOrd="1" destOrd="0" parTransId="{7C9664AC-3F1E-4A6D-971A-72387C0D7BDA}" sibTransId="{EC010697-D3AF-4504-ABAD-5C71F1C1B949}"/>
    <dgm:cxn modelId="{980FE238-E7DC-4BCD-B020-C69017000E7C}" srcId="{8CB8BB03-ACBF-45CD-89C9-702E94FF6B92}" destId="{086A96BB-1069-465C-A171-F8A4FD5D2AF2}" srcOrd="2" destOrd="0" parTransId="{F3FAF9EC-DFAF-4A6B-8D7C-7561835A8F67}" sibTransId="{F7D3369E-B481-48CE-9200-4DC86B074CF4}"/>
    <dgm:cxn modelId="{EA325B55-5744-493A-BAF0-60D1B291840D}" type="presOf" srcId="{268650DD-7D4F-4629-B8F2-4F0BD43F56E4}" destId="{9999588D-B282-452B-95D2-F9E2CCAB1501}" srcOrd="0" destOrd="0" presId="urn:microsoft.com/office/officeart/2005/8/layout/funnel1"/>
    <dgm:cxn modelId="{5FF72F84-44F4-4178-9E99-5E25D609DE7A}" type="presOf" srcId="{D83010C6-CCD6-4B61-B11B-EA5819179774}" destId="{1D1B36BB-C14A-4634-8227-E5D90620AAF7}" srcOrd="0" destOrd="0" presId="urn:microsoft.com/office/officeart/2005/8/layout/funnel1"/>
    <dgm:cxn modelId="{158920B2-ED29-42B1-86AB-224BE6E90131}" type="presOf" srcId="{94B1F2C8-7387-4DFB-ACD2-F9C4C95DC184}" destId="{EFCB57FB-9D1F-4577-9288-015DE4C4843A}" srcOrd="0" destOrd="0" presId="urn:microsoft.com/office/officeart/2005/8/layout/funnel1"/>
    <dgm:cxn modelId="{527EA1B4-0C60-4665-A2EF-2A972A085A0C}" type="presOf" srcId="{8CB8BB03-ACBF-45CD-89C9-702E94FF6B92}" destId="{E46B768B-A2F3-4950-B86A-36A068BAD501}" srcOrd="0" destOrd="0" presId="urn:microsoft.com/office/officeart/2005/8/layout/funnel1"/>
    <dgm:cxn modelId="{E70745E0-AD79-481D-8A5B-001B89EA0BC3}" type="presOf" srcId="{086A96BB-1069-465C-A171-F8A4FD5D2AF2}" destId="{51744AD9-EF77-4F40-A4F1-240C5615029B}" srcOrd="0" destOrd="0" presId="urn:microsoft.com/office/officeart/2005/8/layout/funnel1"/>
    <dgm:cxn modelId="{18AE92EE-DEFF-49FF-8C1A-AA1567F58058}" srcId="{8CB8BB03-ACBF-45CD-89C9-702E94FF6B92}" destId="{268650DD-7D4F-4629-B8F2-4F0BD43F56E4}" srcOrd="0" destOrd="0" parTransId="{F955EEE7-A352-41AA-A0D5-A476C076529E}" sibTransId="{95356140-151B-4FA8-A753-610A80C1A2A4}"/>
    <dgm:cxn modelId="{16876EB6-74A3-4308-A27C-5446DFD524B4}" type="presParOf" srcId="{E46B768B-A2F3-4950-B86A-36A068BAD501}" destId="{EE5874AF-B70A-41E2-A7DE-02696811E215}" srcOrd="0" destOrd="0" presId="urn:microsoft.com/office/officeart/2005/8/layout/funnel1"/>
    <dgm:cxn modelId="{2CBB450C-A41C-4EAF-B8B2-6235D029EAEC}" type="presParOf" srcId="{E46B768B-A2F3-4950-B86A-36A068BAD501}" destId="{BE9D6554-FA4E-4E7B-91A6-EDBEE583C0ED}" srcOrd="1" destOrd="0" presId="urn:microsoft.com/office/officeart/2005/8/layout/funnel1"/>
    <dgm:cxn modelId="{E7344891-9080-4813-84BD-D598CB730CEC}" type="presParOf" srcId="{E46B768B-A2F3-4950-B86A-36A068BAD501}" destId="{EFCB57FB-9D1F-4577-9288-015DE4C4843A}" srcOrd="2" destOrd="0" presId="urn:microsoft.com/office/officeart/2005/8/layout/funnel1"/>
    <dgm:cxn modelId="{9E02A55B-07BC-479A-B7DF-0BEBC4829F26}" type="presParOf" srcId="{E46B768B-A2F3-4950-B86A-36A068BAD501}" destId="{51744AD9-EF77-4F40-A4F1-240C5615029B}" srcOrd="3" destOrd="0" presId="urn:microsoft.com/office/officeart/2005/8/layout/funnel1"/>
    <dgm:cxn modelId="{EE408C2D-0938-4272-B23B-66EDAB611086}" type="presParOf" srcId="{E46B768B-A2F3-4950-B86A-36A068BAD501}" destId="{1D1B36BB-C14A-4634-8227-E5D90620AAF7}" srcOrd="4" destOrd="0" presId="urn:microsoft.com/office/officeart/2005/8/layout/funnel1"/>
    <dgm:cxn modelId="{2593D9DA-8C64-49FB-BCD1-64D37ADC8AE7}" type="presParOf" srcId="{E46B768B-A2F3-4950-B86A-36A068BAD501}" destId="{9999588D-B282-452B-95D2-F9E2CCAB1501}" srcOrd="5" destOrd="0" presId="urn:microsoft.com/office/officeart/2005/8/layout/funnel1"/>
    <dgm:cxn modelId="{7349B118-0C73-4578-B0BB-2C3C4BABF2B4}" type="presParOf" srcId="{E46B768B-A2F3-4950-B86A-36A068BAD501}" destId="{94C15585-5A37-4073-A59E-AEC62BCBD83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C6ED-8DB9-4296-9C8D-76CF20B485DB}">
      <dsp:nvSpPr>
        <dsp:cNvPr id="0" name=""/>
        <dsp:cNvSpPr/>
      </dsp:nvSpPr>
      <dsp:spPr>
        <a:xfrm>
          <a:off x="0" y="93113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22055-7269-4E6E-88C8-A112CA2E3494}">
      <dsp:nvSpPr>
        <dsp:cNvPr id="0" name=""/>
        <dsp:cNvSpPr/>
      </dsp:nvSpPr>
      <dsp:spPr>
        <a:xfrm>
          <a:off x="458470" y="40773"/>
          <a:ext cx="7529122" cy="1170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Использование трёх ключевых показателей для Рейтинга</a:t>
          </a:r>
        </a:p>
      </dsp:txBody>
      <dsp:txXfrm>
        <a:off x="515624" y="97927"/>
        <a:ext cx="7414814" cy="1056495"/>
      </dsp:txXfrm>
    </dsp:sp>
    <dsp:sp modelId="{1135F78E-FFC4-46D1-876B-CF67A02FA687}">
      <dsp:nvSpPr>
        <dsp:cNvPr id="0" name=""/>
        <dsp:cNvSpPr/>
      </dsp:nvSpPr>
      <dsp:spPr>
        <a:xfrm>
          <a:off x="0" y="179297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7A5F-D02B-4919-9CC6-C2695907BB78}">
      <dsp:nvSpPr>
        <dsp:cNvPr id="0" name=""/>
        <dsp:cNvSpPr/>
      </dsp:nvSpPr>
      <dsp:spPr>
        <a:xfrm>
          <a:off x="458470" y="1512537"/>
          <a:ext cx="751082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Быстрый старт нового пользователя в 2 простых шага</a:t>
          </a:r>
        </a:p>
      </dsp:txBody>
      <dsp:txXfrm>
        <a:off x="485850" y="1539917"/>
        <a:ext cx="7456069" cy="506120"/>
      </dsp:txXfrm>
    </dsp:sp>
    <dsp:sp modelId="{2A2B985A-5C8A-4119-89FA-C5E96A39FBC6}">
      <dsp:nvSpPr>
        <dsp:cNvPr id="0" name=""/>
        <dsp:cNvSpPr/>
      </dsp:nvSpPr>
      <dsp:spPr>
        <a:xfrm>
          <a:off x="0" y="265481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F184-C4DC-4AEE-8126-D99F9B393061}">
      <dsp:nvSpPr>
        <dsp:cNvPr id="0" name=""/>
        <dsp:cNvSpPr/>
      </dsp:nvSpPr>
      <dsp:spPr>
        <a:xfrm>
          <a:off x="458470" y="2374377"/>
          <a:ext cx="756147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Для зарегистрированного – действий не требуется</a:t>
          </a:r>
        </a:p>
      </dsp:txBody>
      <dsp:txXfrm>
        <a:off x="485850" y="2401757"/>
        <a:ext cx="7506712" cy="506120"/>
      </dsp:txXfrm>
    </dsp:sp>
    <dsp:sp modelId="{8D62B102-5BE6-4412-A1AB-35EF15E7E7C8}">
      <dsp:nvSpPr>
        <dsp:cNvPr id="0" name=""/>
        <dsp:cNvSpPr/>
      </dsp:nvSpPr>
      <dsp:spPr>
        <a:xfrm>
          <a:off x="0" y="4187503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421E-C080-4812-BF42-427915C78D77}">
      <dsp:nvSpPr>
        <dsp:cNvPr id="0" name=""/>
        <dsp:cNvSpPr/>
      </dsp:nvSpPr>
      <dsp:spPr>
        <a:xfrm>
          <a:off x="458470" y="3236217"/>
          <a:ext cx="7752104" cy="1231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Масштабируемость решения</a:t>
          </a:r>
          <a:r>
            <a:rPr lang="en-US" sz="2000" kern="1200" dirty="0"/>
            <a:t> – </a:t>
          </a:r>
          <a:r>
            <a:rPr lang="ru-RU" sz="2000" kern="1200" dirty="0"/>
            <a:t>возможность дополнения новых источников данных</a:t>
          </a:r>
        </a:p>
      </dsp:txBody>
      <dsp:txXfrm>
        <a:off x="518598" y="3296345"/>
        <a:ext cx="7631848" cy="1111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9540A-CED7-493C-A1A1-1107C835570C}">
      <dsp:nvSpPr>
        <dsp:cNvPr id="0" name=""/>
        <dsp:cNvSpPr/>
      </dsp:nvSpPr>
      <dsp:spPr>
        <a:xfrm>
          <a:off x="5369684" y="110095"/>
          <a:ext cx="2957558" cy="173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Ключевые слова. </a:t>
          </a:r>
          <a:br>
            <a:rPr lang="ru-RU" sz="1400" b="1" kern="1200" dirty="0"/>
          </a:br>
          <a:r>
            <a:rPr lang="ru-RU" sz="1400" b="0" kern="1200" dirty="0"/>
            <a:t>Выбираются (корректируются) из:</a:t>
          </a:r>
          <a:endParaRPr lang="en-US" sz="14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Описания мер поддержки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Перечня рекомендаций к применимости мер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Задач, на которые ориентирована мера поддержки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Обратной связи на посадочной странице</a:t>
          </a:r>
          <a:endParaRPr lang="en-US" sz="1000" kern="1200" dirty="0"/>
        </a:p>
      </dsp:txBody>
      <dsp:txXfrm>
        <a:off x="5369684" y="110095"/>
        <a:ext cx="2957558" cy="1739259"/>
      </dsp:txXfrm>
    </dsp:sp>
    <dsp:sp modelId="{7949726B-5653-4DC9-A65F-CFDC9C0EE9A3}">
      <dsp:nvSpPr>
        <dsp:cNvPr id="0" name=""/>
        <dsp:cNvSpPr/>
      </dsp:nvSpPr>
      <dsp:spPr>
        <a:xfrm>
          <a:off x="2915655" y="582"/>
          <a:ext cx="4911951" cy="4911951"/>
        </a:xfrm>
        <a:prstGeom prst="circularArrow">
          <a:avLst>
            <a:gd name="adj1" fmla="val 6905"/>
            <a:gd name="adj2" fmla="val 465562"/>
            <a:gd name="adj3" fmla="val 548533"/>
            <a:gd name="adj4" fmla="val 20585905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68A97-2593-4D3D-B316-4DA47984B501}">
      <dsp:nvSpPr>
        <dsp:cNvPr id="0" name=""/>
        <dsp:cNvSpPr/>
      </dsp:nvSpPr>
      <dsp:spPr>
        <a:xfrm>
          <a:off x="5658984" y="3063761"/>
          <a:ext cx="2378959" cy="173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Формирование списка ключевых слов для каждой Меры поддержки</a:t>
          </a:r>
          <a:endParaRPr lang="en-US" sz="1800" kern="1200" dirty="0"/>
        </a:p>
      </dsp:txBody>
      <dsp:txXfrm>
        <a:off x="5658984" y="3063761"/>
        <a:ext cx="2378959" cy="1739259"/>
      </dsp:txXfrm>
    </dsp:sp>
    <dsp:sp modelId="{5BA99A7B-06B7-4DC2-9244-C14DE4FC90EB}">
      <dsp:nvSpPr>
        <dsp:cNvPr id="0" name=""/>
        <dsp:cNvSpPr/>
      </dsp:nvSpPr>
      <dsp:spPr>
        <a:xfrm>
          <a:off x="2890948" y="-10518"/>
          <a:ext cx="4911951" cy="4911951"/>
        </a:xfrm>
        <a:prstGeom prst="circularArrow">
          <a:avLst>
            <a:gd name="adj1" fmla="val 6905"/>
            <a:gd name="adj2" fmla="val 465562"/>
            <a:gd name="adj3" fmla="val 5177868"/>
            <a:gd name="adj4" fmla="val 4925514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F7216-4F40-4F61-8EDD-65FFAD0D4B90}">
      <dsp:nvSpPr>
        <dsp:cNvPr id="0" name=""/>
        <dsp:cNvSpPr/>
      </dsp:nvSpPr>
      <dsp:spPr>
        <a:xfrm>
          <a:off x="2565734" y="3162611"/>
          <a:ext cx="2658127" cy="1541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Разработка </a:t>
          </a:r>
          <a:r>
            <a:rPr lang="ru-RU" sz="1200" b="1" kern="1200" dirty="0"/>
            <a:t>рекламных кампаний</a:t>
          </a:r>
          <a:r>
            <a:rPr lang="ru-RU" sz="1200" kern="1200" dirty="0"/>
            <a:t> на базе ключевых слов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Заголовок</a:t>
          </a:r>
          <a:r>
            <a:rPr lang="ru-RU" sz="1200" kern="1200" dirty="0"/>
            <a:t>: Поддержи приоритетные направления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/>
            <a:t>Текст: </a:t>
          </a:r>
          <a:r>
            <a:rPr lang="ru-RU" sz="1200" b="0" kern="1200" dirty="0"/>
            <a:t>Исполнение обязательств по кредитным договорам</a:t>
          </a:r>
          <a:endParaRPr lang="en-US" sz="1200" b="1" kern="1200" dirty="0"/>
        </a:p>
      </dsp:txBody>
      <dsp:txXfrm>
        <a:off x="2565734" y="3162611"/>
        <a:ext cx="2658127" cy="1541557"/>
      </dsp:txXfrm>
    </dsp:sp>
    <dsp:sp modelId="{6B8AC46C-1FDB-4B84-8BD2-7F8D34452071}">
      <dsp:nvSpPr>
        <dsp:cNvPr id="0" name=""/>
        <dsp:cNvSpPr/>
      </dsp:nvSpPr>
      <dsp:spPr>
        <a:xfrm>
          <a:off x="2915655" y="582"/>
          <a:ext cx="4911951" cy="4911951"/>
        </a:xfrm>
        <a:prstGeom prst="circularArrow">
          <a:avLst>
            <a:gd name="adj1" fmla="val 6905"/>
            <a:gd name="adj2" fmla="val 465562"/>
            <a:gd name="adj3" fmla="val 11563891"/>
            <a:gd name="adj4" fmla="val 9614483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43D7C-40D1-4B72-95D7-D92361F044A6}">
      <dsp:nvSpPr>
        <dsp:cNvPr id="0" name=""/>
        <dsp:cNvSpPr/>
      </dsp:nvSpPr>
      <dsp:spPr>
        <a:xfrm>
          <a:off x="2969981" y="234008"/>
          <a:ext cx="1849632" cy="1491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Сбор статистики </a:t>
          </a:r>
          <a:r>
            <a:rPr lang="ru-RU" sz="1200" b="1" kern="1200" dirty="0"/>
            <a:t>обратной связи </a:t>
          </a:r>
          <a:r>
            <a:rPr lang="ru-RU" sz="1200" kern="1200" dirty="0"/>
            <a:t>при попадании на страницу рекламы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Набор ключевых слов </a:t>
          </a:r>
          <a:r>
            <a:rPr lang="en-US" sz="1200" kern="1200" dirty="0">
              <a:sym typeface="Wingdings" panose="05000000000000000000" pitchFamily="2" charset="2"/>
            </a:rPr>
            <a:t> </a:t>
          </a:r>
          <a:r>
            <a:rPr lang="ru-RU" sz="1200" kern="1200" dirty="0">
              <a:sym typeface="Wingdings" panose="05000000000000000000" pitchFamily="2" charset="2"/>
            </a:rPr>
            <a:t>Мера поддержки </a:t>
          </a:r>
          <a:r>
            <a:rPr lang="en-US" sz="1200" kern="1200" dirty="0">
              <a:sym typeface="Wingdings" panose="05000000000000000000" pitchFamily="2" charset="2"/>
            </a:rPr>
            <a:t> </a:t>
          </a:r>
          <a:r>
            <a:rPr lang="ru-RU" sz="1200" kern="1200" dirty="0">
              <a:sym typeface="Wingdings" panose="05000000000000000000" pitchFamily="2" charset="2"/>
            </a:rPr>
            <a:t>Реакция пользователя на посадочной странице</a:t>
          </a:r>
          <a:endParaRPr lang="en-US" sz="1200" kern="1200" dirty="0"/>
        </a:p>
      </dsp:txBody>
      <dsp:txXfrm>
        <a:off x="2969981" y="234008"/>
        <a:ext cx="1849632" cy="1491432"/>
      </dsp:txXfrm>
    </dsp:sp>
    <dsp:sp modelId="{DBE0949E-AB97-4486-ACC2-8DBAB3F82C5B}">
      <dsp:nvSpPr>
        <dsp:cNvPr id="0" name=""/>
        <dsp:cNvSpPr/>
      </dsp:nvSpPr>
      <dsp:spPr>
        <a:xfrm>
          <a:off x="2915655" y="582"/>
          <a:ext cx="4911951" cy="4911951"/>
        </a:xfrm>
        <a:prstGeom prst="circularArrow">
          <a:avLst>
            <a:gd name="adj1" fmla="val 6905"/>
            <a:gd name="adj2" fmla="val 465562"/>
            <a:gd name="adj3" fmla="val 15731234"/>
            <a:gd name="adj4" fmla="val 15280460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74AF-B70A-41E2-A7DE-02696811E215}">
      <dsp:nvSpPr>
        <dsp:cNvPr id="0" name=""/>
        <dsp:cNvSpPr/>
      </dsp:nvSpPr>
      <dsp:spPr>
        <a:xfrm>
          <a:off x="941026" y="267146"/>
          <a:ext cx="3438878" cy="119427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D6554-FA4E-4E7B-91A6-EDBEE583C0ED}">
      <dsp:nvSpPr>
        <dsp:cNvPr id="0" name=""/>
        <dsp:cNvSpPr/>
      </dsp:nvSpPr>
      <dsp:spPr>
        <a:xfrm>
          <a:off x="2332572" y="3191526"/>
          <a:ext cx="666449" cy="42652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B57FB-9D1F-4577-9288-015DE4C4843A}">
      <dsp:nvSpPr>
        <dsp:cNvPr id="0" name=""/>
        <dsp:cNvSpPr/>
      </dsp:nvSpPr>
      <dsp:spPr>
        <a:xfrm>
          <a:off x="1066319" y="3532748"/>
          <a:ext cx="3198957" cy="7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Присваивание Рейтинга к Мерам поддержки</a:t>
          </a:r>
          <a:endParaRPr lang="en-US" sz="1700" kern="1200" dirty="0"/>
        </a:p>
      </dsp:txBody>
      <dsp:txXfrm>
        <a:off x="1066319" y="3532748"/>
        <a:ext cx="3198957" cy="799739"/>
      </dsp:txXfrm>
    </dsp:sp>
    <dsp:sp modelId="{51744AD9-EF77-4F40-A4F1-240C5615029B}">
      <dsp:nvSpPr>
        <dsp:cNvPr id="0" name=""/>
        <dsp:cNvSpPr/>
      </dsp:nvSpPr>
      <dsp:spPr>
        <a:xfrm>
          <a:off x="2191285" y="1553660"/>
          <a:ext cx="1199608" cy="1199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Агрегация </a:t>
          </a:r>
          <a:r>
            <a:rPr lang="ru-RU" sz="1100" kern="1200" dirty="0" err="1"/>
            <a:t>ОКВЭДов</a:t>
          </a:r>
          <a:r>
            <a:rPr lang="ru-RU" sz="1100" kern="1200" dirty="0"/>
            <a:t> по Региону и Отрасли</a:t>
          </a:r>
          <a:endParaRPr lang="en-US" sz="1100" kern="1200" dirty="0"/>
        </a:p>
      </dsp:txBody>
      <dsp:txXfrm>
        <a:off x="2366964" y="1729339"/>
        <a:ext cx="848250" cy="848250"/>
      </dsp:txXfrm>
    </dsp:sp>
    <dsp:sp modelId="{1D1B36BB-C14A-4634-8227-E5D90620AAF7}">
      <dsp:nvSpPr>
        <dsp:cNvPr id="0" name=""/>
        <dsp:cNvSpPr/>
      </dsp:nvSpPr>
      <dsp:spPr>
        <a:xfrm>
          <a:off x="1332898" y="653687"/>
          <a:ext cx="1199608" cy="1199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Группировка по ОГРН и ОКВЭД</a:t>
          </a:r>
          <a:endParaRPr lang="en-US" sz="1100" kern="1200" dirty="0"/>
        </a:p>
      </dsp:txBody>
      <dsp:txXfrm>
        <a:off x="1508577" y="829366"/>
        <a:ext cx="848250" cy="848250"/>
      </dsp:txXfrm>
    </dsp:sp>
    <dsp:sp modelId="{9999588D-B282-452B-95D2-F9E2CCAB1501}">
      <dsp:nvSpPr>
        <dsp:cNvPr id="0" name=""/>
        <dsp:cNvSpPr/>
      </dsp:nvSpPr>
      <dsp:spPr>
        <a:xfrm>
          <a:off x="2559165" y="363648"/>
          <a:ext cx="1199608" cy="11996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Ненулевой </a:t>
          </a:r>
          <a:r>
            <a:rPr lang="en-US" sz="1100" kern="1200" dirty="0"/>
            <a:t>Value</a:t>
          </a:r>
          <a:r>
            <a:rPr lang="ru-RU" sz="1100" kern="1200" dirty="0"/>
            <a:t> в блоке </a:t>
          </a:r>
          <a:r>
            <a:rPr lang="en-US" sz="1100" kern="1200" dirty="0"/>
            <a:t>MARKS</a:t>
          </a:r>
        </a:p>
      </dsp:txBody>
      <dsp:txXfrm>
        <a:off x="2734844" y="539327"/>
        <a:ext cx="848250" cy="848250"/>
      </dsp:txXfrm>
    </dsp:sp>
    <dsp:sp modelId="{94C15585-5A37-4073-A59E-AEC62BCBD836}">
      <dsp:nvSpPr>
        <dsp:cNvPr id="0" name=""/>
        <dsp:cNvSpPr/>
      </dsp:nvSpPr>
      <dsp:spPr>
        <a:xfrm>
          <a:off x="799739" y="120527"/>
          <a:ext cx="3732116" cy="298569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376E8-E8D9-48B1-AEFA-3585C59EEAC3}">
      <dsp:nvSpPr>
        <dsp:cNvPr id="0" name=""/>
        <dsp:cNvSpPr/>
      </dsp:nvSpPr>
      <dsp:spPr>
        <a:xfrm>
          <a:off x="0" y="924451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5-6</a:t>
          </a:r>
          <a:r>
            <a:rPr lang="en-US" sz="2400" kern="1200" dirty="0"/>
            <a:t> </a:t>
          </a:r>
          <a:r>
            <a:rPr lang="ru-RU" sz="2400" kern="1200" dirty="0"/>
            <a:t>чел-месяцев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Обучение модели на признаках</a:t>
          </a:r>
          <a:endParaRPr lang="en-US" sz="2400" kern="1200" dirty="0"/>
        </a:p>
      </dsp:txBody>
      <dsp:txXfrm>
        <a:off x="0" y="924451"/>
        <a:ext cx="7955349" cy="1474200"/>
      </dsp:txXfrm>
    </dsp:sp>
    <dsp:sp modelId="{FFEA614A-3191-4BB1-A2CC-99867CA8DD0B}">
      <dsp:nvSpPr>
        <dsp:cNvPr id="0" name=""/>
        <dsp:cNvSpPr/>
      </dsp:nvSpPr>
      <dsp:spPr>
        <a:xfrm>
          <a:off x="397767" y="57021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Прототип с наполнением </a:t>
          </a:r>
          <a:r>
            <a:rPr lang="ru-RU" sz="2400" kern="1200" dirty="0" err="1"/>
            <a:t>датасета</a:t>
          </a:r>
          <a:r>
            <a:rPr lang="ru-RU" sz="2400" kern="1200" dirty="0"/>
            <a:t> </a:t>
          </a:r>
          <a:r>
            <a:rPr lang="en-US" sz="2400" kern="1200" dirty="0"/>
            <a:t>ML</a:t>
          </a:r>
        </a:p>
      </dsp:txBody>
      <dsp:txXfrm>
        <a:off x="432352" y="604796"/>
        <a:ext cx="5499574" cy="639310"/>
      </dsp:txXfrm>
    </dsp:sp>
    <dsp:sp modelId="{E12FF743-8EF0-4840-9FB6-19DA95B46F10}">
      <dsp:nvSpPr>
        <dsp:cNvPr id="0" name=""/>
        <dsp:cNvSpPr/>
      </dsp:nvSpPr>
      <dsp:spPr>
        <a:xfrm>
          <a:off x="0" y="2973105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Отгрузка обновлённой версии каждую неделю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Рабочая версия прототипа: 2-3 месяца</a:t>
          </a:r>
          <a:endParaRPr lang="en-US" sz="2400" kern="1200" dirty="0"/>
        </a:p>
      </dsp:txBody>
      <dsp:txXfrm>
        <a:off x="0" y="2973105"/>
        <a:ext cx="7955349" cy="1474200"/>
      </dsp:txXfrm>
    </dsp:sp>
    <dsp:sp modelId="{762C8080-7D4C-43C2-810D-843A00BFCC1B}">
      <dsp:nvSpPr>
        <dsp:cNvPr id="0" name=""/>
        <dsp:cNvSpPr/>
      </dsp:nvSpPr>
      <dsp:spPr>
        <a:xfrm>
          <a:off x="397767" y="252825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План релиза</a:t>
          </a:r>
          <a:endParaRPr lang="en-US" sz="2400" kern="1200" dirty="0"/>
        </a:p>
      </dsp:txBody>
      <dsp:txXfrm>
        <a:off x="432352" y="2562836"/>
        <a:ext cx="5499574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D84CA-0E84-4BD7-A60E-8908308ECBCD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9837B-9E44-4FE8-BA5D-C18C3ED870DB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Гипотеза или корректировка алгоритма</a:t>
          </a:r>
          <a:endParaRPr lang="en-US" sz="2100" kern="1200" dirty="0"/>
        </a:p>
      </dsp:txBody>
      <dsp:txXfrm>
        <a:off x="2861659" y="63980"/>
        <a:ext cx="2404681" cy="1140634"/>
      </dsp:txXfrm>
    </dsp:sp>
    <dsp:sp modelId="{DAFFEF00-5638-47EE-B292-8FD79E2FFC7F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Вычисление подходящих мер поддержки</a:t>
          </a:r>
          <a:endParaRPr lang="en-US" sz="2100" kern="1200" dirty="0"/>
        </a:p>
      </dsp:txBody>
      <dsp:txXfrm>
        <a:off x="5043480" y="1649166"/>
        <a:ext cx="2404681" cy="1140634"/>
      </dsp:txXfrm>
    </dsp:sp>
    <dsp:sp modelId="{9DB66D1E-C520-4EBE-AFB0-AF7C38D4BBE7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Анализ полученных данных</a:t>
          </a:r>
          <a:endParaRPr lang="en-US" sz="2100" kern="1200" dirty="0"/>
        </a:p>
      </dsp:txBody>
      <dsp:txXfrm>
        <a:off x="4210099" y="4214051"/>
        <a:ext cx="2404681" cy="1140634"/>
      </dsp:txXfrm>
    </dsp:sp>
    <dsp:sp modelId="{2D95C5AC-1239-4A1E-9518-4310D4BC16E7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Предложение по внедрению мер поддержки</a:t>
          </a:r>
          <a:endParaRPr lang="en-US" sz="2100" kern="1200" dirty="0"/>
        </a:p>
      </dsp:txBody>
      <dsp:txXfrm>
        <a:off x="1513219" y="4214051"/>
        <a:ext cx="2404681" cy="1140634"/>
      </dsp:txXfrm>
    </dsp:sp>
    <dsp:sp modelId="{DFDCE384-0A31-4AF1-B30B-B815BF279259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Корректировка алгоритма по обратной связи</a:t>
          </a:r>
          <a:endParaRPr lang="en-US" sz="2100" kern="1200" dirty="0"/>
        </a:p>
      </dsp:txBody>
      <dsp:txXfrm>
        <a:off x="679837" y="1649166"/>
        <a:ext cx="2404681" cy="1140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74AF-B70A-41E2-A7DE-02696811E215}">
      <dsp:nvSpPr>
        <dsp:cNvPr id="0" name=""/>
        <dsp:cNvSpPr/>
      </dsp:nvSpPr>
      <dsp:spPr>
        <a:xfrm>
          <a:off x="519588" y="180818"/>
          <a:ext cx="1898779" cy="65942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D6554-FA4E-4E7B-91A6-EDBEE583C0ED}">
      <dsp:nvSpPr>
        <dsp:cNvPr id="0" name=""/>
        <dsp:cNvSpPr/>
      </dsp:nvSpPr>
      <dsp:spPr>
        <a:xfrm>
          <a:off x="1287931" y="1795516"/>
          <a:ext cx="367980" cy="23550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B57FB-9D1F-4577-9288-015DE4C4843A}">
      <dsp:nvSpPr>
        <dsp:cNvPr id="0" name=""/>
        <dsp:cNvSpPr/>
      </dsp:nvSpPr>
      <dsp:spPr>
        <a:xfrm>
          <a:off x="588768" y="1983922"/>
          <a:ext cx="1766306" cy="441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>
              <a:solidFill>
                <a:schemeClr val="bg1"/>
              </a:solidFill>
            </a:rPr>
            <a:t>Присваивание Рейтинга к Мерам поддержки</a:t>
          </a:r>
          <a:endParaRPr lang="en-US" sz="900" kern="1200" dirty="0">
            <a:solidFill>
              <a:schemeClr val="bg1"/>
            </a:solidFill>
          </a:endParaRPr>
        </a:p>
      </dsp:txBody>
      <dsp:txXfrm>
        <a:off x="588768" y="1983922"/>
        <a:ext cx="1766306" cy="441576"/>
      </dsp:txXfrm>
    </dsp:sp>
    <dsp:sp modelId="{51744AD9-EF77-4F40-A4F1-240C5615029B}">
      <dsp:nvSpPr>
        <dsp:cNvPr id="0" name=""/>
        <dsp:cNvSpPr/>
      </dsp:nvSpPr>
      <dsp:spPr>
        <a:xfrm>
          <a:off x="1209919" y="891167"/>
          <a:ext cx="662364" cy="66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" kern="1200" dirty="0"/>
            <a:t>Агрегация </a:t>
          </a:r>
          <a:r>
            <a:rPr lang="ru-RU" sz="600" kern="1200" dirty="0" err="1"/>
            <a:t>ОКВЭДов</a:t>
          </a:r>
          <a:r>
            <a:rPr lang="ru-RU" sz="600" kern="1200" dirty="0"/>
            <a:t> по Региону и Отрасли</a:t>
          </a:r>
          <a:endParaRPr lang="en-US" sz="600" kern="1200" dirty="0"/>
        </a:p>
      </dsp:txBody>
      <dsp:txXfrm>
        <a:off x="1306920" y="988168"/>
        <a:ext cx="468362" cy="468362"/>
      </dsp:txXfrm>
    </dsp:sp>
    <dsp:sp modelId="{1D1B36BB-C14A-4634-8227-E5D90620AAF7}">
      <dsp:nvSpPr>
        <dsp:cNvPr id="0" name=""/>
        <dsp:cNvSpPr/>
      </dsp:nvSpPr>
      <dsp:spPr>
        <a:xfrm>
          <a:off x="735960" y="394247"/>
          <a:ext cx="662364" cy="66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" kern="1200" dirty="0"/>
            <a:t>Группировка по ОГРН и ОКВЭД</a:t>
          </a:r>
          <a:endParaRPr lang="en-US" sz="600" kern="1200" dirty="0"/>
        </a:p>
      </dsp:txBody>
      <dsp:txXfrm>
        <a:off x="832961" y="491248"/>
        <a:ext cx="468362" cy="468362"/>
      </dsp:txXfrm>
    </dsp:sp>
    <dsp:sp modelId="{9999588D-B282-452B-95D2-F9E2CCAB1501}">
      <dsp:nvSpPr>
        <dsp:cNvPr id="0" name=""/>
        <dsp:cNvSpPr/>
      </dsp:nvSpPr>
      <dsp:spPr>
        <a:xfrm>
          <a:off x="1413045" y="234101"/>
          <a:ext cx="662364" cy="66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" kern="1200" dirty="0"/>
            <a:t>Ненулевой </a:t>
          </a:r>
          <a:r>
            <a:rPr lang="en-US" sz="600" kern="1200" dirty="0"/>
            <a:t>Value</a:t>
          </a:r>
          <a:r>
            <a:rPr lang="ru-RU" sz="600" kern="1200" dirty="0"/>
            <a:t> в блоке </a:t>
          </a:r>
          <a:r>
            <a:rPr lang="en-US" sz="600" kern="1200" dirty="0"/>
            <a:t>MARKS</a:t>
          </a:r>
        </a:p>
      </dsp:txBody>
      <dsp:txXfrm>
        <a:off x="1510046" y="331102"/>
        <a:ext cx="468362" cy="468362"/>
      </dsp:txXfrm>
    </dsp:sp>
    <dsp:sp modelId="{94C15585-5A37-4073-A59E-AEC62BCBD836}">
      <dsp:nvSpPr>
        <dsp:cNvPr id="0" name=""/>
        <dsp:cNvSpPr/>
      </dsp:nvSpPr>
      <dsp:spPr>
        <a:xfrm>
          <a:off x="441576" y="99862"/>
          <a:ext cx="2060690" cy="164855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E3835E-24B0-496B-96EE-067346D27389}" type="datetime1">
              <a:rPr lang="ru-RU" smtClean="0"/>
              <a:t>23.05.2021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ED697-B44C-4067-9866-37A6A4B979E8}" type="datetime1">
              <a:rPr lang="ru-RU" smtClean="0"/>
              <a:pPr/>
              <a:t>23.05.2021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D926C-3983-4EBD-9E2A-A8FC299BBE10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A22AC-47C1-4F47-A76D-35CEC9F519B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A2E8C-46FA-428B-B468-12C757CC4BC2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8081D-AB76-4C60-897F-0ABDDC97887D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E5434-280B-4785-86F9-86B76E5982C1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8D45C-BCD0-43BA-83C2-F6F0B37895D4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3C1669-8B1C-4123-9784-A18D8F22C4F8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1868B-CDD2-44FA-B5CE-067C1F7F78A1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175D3-4479-4D47-AB09-1DBF425FA49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94B3A-2B16-4BF1-B78B-9A711C7495E6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D2F7B-8103-43CB-9E63-BC1602139BC6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3BC01-A590-45B6-A644-D820576B2725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7D9D7F-03B9-42BC-8A2D-FF7FF951CD6B}" type="datetime1">
              <a:rPr lang="ru-RU" noProof="0" smtClean="0"/>
              <a:t>23.05.2021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ikamil/gisp/blob/main/gisp.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amil/gisp/raw/main/PredictGisp.pptx" TargetMode="External"/><Relationship Id="rId2" Type="http://schemas.openxmlformats.org/officeDocument/2006/relationships/hyperlink" Target="https://github.com/ikamil/gisp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youtu.be/C8KCVc9jLk0" TargetMode="External"/><Relationship Id="rId4" Type="http://schemas.openxmlformats.org/officeDocument/2006/relationships/hyperlink" Target="https://gisp.kambox.r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1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microsoft.com/office/2007/relationships/diagramDrawing" Target="../diagrams/drawin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Черно-белая фотография города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Прямоугольник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Надпись 6"/>
          <p:cNvSpPr txBox="1"/>
          <p:nvPr/>
        </p:nvSpPr>
        <p:spPr>
          <a:xfrm>
            <a:off x="3396556" y="3444079"/>
            <a:ext cx="539891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ГИСП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ДАННЫЕ как АКТИВ</a:t>
            </a:r>
          </a:p>
        </p:txBody>
      </p:sp>
      <p:sp>
        <p:nvSpPr>
          <p:cNvPr id="2" name="Овал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1" name="Овал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 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9700F1-96FC-448B-81EE-DFB21D96F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0" y="2776841"/>
            <a:ext cx="691419" cy="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10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Рейтинга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27FE2B-E7C5-4EC0-B752-F093AEF9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Формирование первичных фильтров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Регион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Отрасль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Заполнение промежуточных данных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ОКВЭД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ОКПД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Сбор статистики  показателей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Ненулевой </a:t>
            </a:r>
            <a:r>
              <a:rPr lang="en-US" dirty="0"/>
              <a:t>value </a:t>
            </a:r>
            <a:r>
              <a:rPr lang="ru-RU" dirty="0"/>
              <a:t>в поле </a:t>
            </a:r>
            <a:r>
              <a:rPr lang="en-US" dirty="0"/>
              <a:t>marks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Сопоставление через ОГРН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Вычисление Рейтинга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Привязка Рейтинга к Мерам поддержки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Три первых ОКВЭД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Суммарный показатель Рейтинга</a:t>
            </a:r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3C64E7B-F443-4368-894E-E2A60907D0D9}"/>
              </a:ext>
            </a:extLst>
          </p:cNvPr>
          <p:cNvSpPr/>
          <p:nvPr/>
        </p:nvSpPr>
        <p:spPr>
          <a:xfrm>
            <a:off x="838200" y="6265736"/>
            <a:ext cx="24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Реализация алгоритма</a:t>
            </a:r>
            <a:endParaRPr lang="en-US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7CF6271B-5C1B-4F2C-860A-49975C761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488861"/>
              </p:ext>
            </p:extLst>
          </p:nvPr>
        </p:nvGraphicFramePr>
        <p:xfrm>
          <a:off x="6860405" y="1408670"/>
          <a:ext cx="5331595" cy="445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674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11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59" y="85039"/>
            <a:ext cx="10515600" cy="1325563"/>
          </a:xfrm>
        </p:spPr>
        <p:txBody>
          <a:bodyPr/>
          <a:lstStyle/>
          <a:p>
            <a:r>
              <a:rPr lang="ru-RU" dirty="0"/>
              <a:t>Примеры поиска «своих» мер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076789-61A7-409B-A821-FD11999B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1" y="1144632"/>
            <a:ext cx="9405551" cy="56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12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59" y="85039"/>
            <a:ext cx="10515600" cy="1325563"/>
          </a:xfrm>
        </p:spPr>
        <p:txBody>
          <a:bodyPr/>
          <a:lstStyle/>
          <a:p>
            <a:r>
              <a:rPr lang="ru-RU" dirty="0"/>
              <a:t>Статистика для вычисления Рейтинга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3682DD-E539-4945-8AA1-4717BA7D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58" y="1334530"/>
            <a:ext cx="8832303" cy="5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5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13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51E966E-A2E7-4502-8ACE-655565E4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Автоматизированный рубрикатор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DC7589-E2E2-400C-ADB2-5B6F74E70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9599"/>
            <a:ext cx="7800933" cy="46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3EBC3-45C0-4CC7-B1D7-57B782F4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  <a:endParaRPr lang="en-US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4BDE088C-D877-4541-92F7-0DE7C3020D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Код на </a:t>
            </a:r>
            <a:r>
              <a:rPr lang="en-US" dirty="0" err="1"/>
              <a:t>github</a:t>
            </a:r>
            <a:br>
              <a:rPr lang="ru-RU" dirty="0"/>
            </a:br>
            <a:r>
              <a:rPr lang="en-US" dirty="0">
                <a:hlinkClick r:id="rId2"/>
              </a:rPr>
              <a:t>https://github.com/ikamil/gisp/</a:t>
            </a:r>
            <a:endParaRPr lang="ru-RU" dirty="0"/>
          </a:p>
          <a:p>
            <a:r>
              <a:rPr lang="ru-RU" dirty="0"/>
              <a:t>Презентация</a:t>
            </a:r>
            <a:br>
              <a:rPr lang="ru-RU" dirty="0"/>
            </a:br>
            <a:r>
              <a:rPr lang="en-US" dirty="0">
                <a:hlinkClick r:id="rId3"/>
              </a:rPr>
              <a:t>https://github.com/ikamil/gisp/raw/main/PredictGisp.pptx</a:t>
            </a:r>
            <a:endParaRPr lang="ru-RU" dirty="0"/>
          </a:p>
          <a:p>
            <a:r>
              <a:rPr lang="ru-RU" dirty="0"/>
              <a:t>Прототип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ru-RU" sz="1100" dirty="0"/>
              <a:t>логин </a:t>
            </a:r>
            <a:r>
              <a:rPr lang="en-US" sz="1100" dirty="0"/>
              <a:t>kam, </a:t>
            </a:r>
            <a:r>
              <a:rPr lang="ru-RU" sz="1100" dirty="0"/>
              <a:t>пароль</a:t>
            </a:r>
            <a:r>
              <a:rPr lang="en-US" sz="1100" dirty="0"/>
              <a:t> kam12345)</a:t>
            </a:r>
            <a:br>
              <a:rPr lang="ru-RU" dirty="0"/>
            </a:br>
            <a:r>
              <a:rPr lang="en-US" dirty="0">
                <a:hlinkClick r:id="rId4"/>
              </a:rPr>
              <a:t>https://gisp.kambox.ru</a:t>
            </a:r>
            <a:endParaRPr lang="en-US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34F011D-0E50-41CC-AA34-5ACAAD7F5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023D1CF-B6C9-4682-B904-F7EE102155C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14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C470AA6B-49E4-4576-A076-EA1E4C798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Скринкаст</a:t>
            </a:r>
            <a:br>
              <a:rPr lang="ru-RU" dirty="0"/>
            </a:br>
            <a:r>
              <a:rPr lang="en-US" dirty="0">
                <a:hlinkClick r:id="rId5"/>
              </a:rPr>
              <a:t>https://youtu.be/C8KCVc9jLk</a:t>
            </a:r>
            <a:r>
              <a:rPr lang="en-US" dirty="0"/>
              <a:t>0</a:t>
            </a:r>
            <a:r>
              <a:rPr lang="ru-RU" dirty="0"/>
              <a:t>	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D767A6-F93C-4E8C-A6A7-1DE208905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54" y="3271575"/>
            <a:ext cx="4841257" cy="29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Сроки и стоимость реализации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96D3FFA4-5995-4765-B615-FE1D7BC3A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953306"/>
              </p:ext>
            </p:extLst>
          </p:nvPr>
        </p:nvGraphicFramePr>
        <p:xfrm>
          <a:off x="2420551" y="1460500"/>
          <a:ext cx="7955349" cy="4926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E5163BE2-2CA0-4B87-99B4-0DD43A53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C9B34AE8-5418-4E72-A626-9BAD67F4198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15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5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дпись 109">
            <a:extLst>
              <a:ext uri="{FF2B5EF4-FFF2-40B4-BE49-F238E27FC236}">
                <a16:creationId xmlns:a16="http://schemas.microsoft.com/office/drawing/2014/main" id="{5D01B043-6CB7-4D52-AA81-678BC8664CA5}"/>
              </a:ext>
            </a:extLst>
          </p:cNvPr>
          <p:cNvSpPr txBox="1"/>
          <p:nvPr/>
        </p:nvSpPr>
        <p:spPr>
          <a:xfrm>
            <a:off x="0" y="130242"/>
            <a:ext cx="12191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ru-RU" sz="3200" b="1" dirty="0">
                <a:solidFill>
                  <a:srgbClr val="30353F"/>
                </a:solidFill>
                <a:latin typeface="+mj-lt"/>
              </a:rPr>
              <a:t>Жизненный цикл Продукта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Стадии Продукта </a:t>
            </a:r>
            <a:r>
              <a:rPr lang="ru-RU" b="1" dirty="0"/>
              <a:t>по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/>
              <a:t>ГОСТ Р ИСО 9000-2015 Системы менеджмента качества.</a:t>
            </a:r>
          </a:p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62C015EE-D8BF-41CA-ABDD-2E973783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18709"/>
              </p:ext>
            </p:extLst>
          </p:nvPr>
        </p:nvGraphicFramePr>
        <p:xfrm>
          <a:off x="2031999" y="12520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950D997-4769-4C3C-97F4-0E6CA510C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65A3FEAD-7E98-4336-9F15-BE2F9FAE6DF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16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0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команде:</a:t>
            </a:r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F5B1A0D3-0AC0-43F0-9DE6-7E6CDEBED6A2}"/>
              </a:ext>
            </a:extLst>
          </p:cNvPr>
          <p:cNvSpPr txBox="1">
            <a:spLocks/>
          </p:cNvSpPr>
          <p:nvPr/>
        </p:nvSpPr>
        <p:spPr>
          <a:xfrm>
            <a:off x="700376" y="1660913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Исламов Камиль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Lead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97FE9112-A8CC-4EC6-BA41-1EA10179C87E}"/>
              </a:ext>
            </a:extLst>
          </p:cNvPr>
          <p:cNvSpPr txBox="1">
            <a:spLocks/>
          </p:cNvSpPr>
          <p:nvPr/>
        </p:nvSpPr>
        <p:spPr>
          <a:xfrm>
            <a:off x="700376" y="2265805"/>
            <a:ext cx="3424993" cy="378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архитектуры СУБД. Научный руководитель проекта.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Кандидат технических наук.</a:t>
            </a: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</a:t>
            </a:r>
            <a:r>
              <a:rPr lang="en-US" sz="1000" dirty="0"/>
              <a:t>7</a:t>
            </a:r>
            <a:r>
              <a:rPr lang="ru-RU" sz="1000" dirty="0"/>
              <a:t> лет в разработке архитектуры высоконагруженных систем обработки данных на базе </a:t>
            </a:r>
            <a:r>
              <a:rPr lang="ru-RU" sz="1000" dirty="0" err="1"/>
              <a:t>Oracle</a:t>
            </a:r>
            <a:r>
              <a:rPr lang="ru-RU" sz="1000" dirty="0"/>
              <a:t>. </a:t>
            </a:r>
            <a:br>
              <a:rPr lang="ru-RU" sz="1000" dirty="0"/>
            </a:br>
            <a:r>
              <a:rPr lang="en-US" sz="1000" dirty="0"/>
              <a:t>7 </a:t>
            </a:r>
            <a:r>
              <a:rPr lang="ru-RU" sz="1000" dirty="0"/>
              <a:t>лет опыта разработки информационных распределённых систем обработки данных на базе </a:t>
            </a:r>
            <a:r>
              <a:rPr lang="en-US" sz="1000" dirty="0"/>
              <a:t>PostgreSQL, Snowflake, Hive</a:t>
            </a:r>
            <a:r>
              <a:rPr lang="ru-RU" sz="1000" dirty="0"/>
              <a:t>.</a:t>
            </a: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185107D-A6D1-446A-8721-602EFFC0AA0B}"/>
              </a:ext>
            </a:extLst>
          </p:cNvPr>
          <p:cNvSpPr txBox="1">
            <a:spLocks/>
          </p:cNvSpPr>
          <p:nvPr/>
        </p:nvSpPr>
        <p:spPr>
          <a:xfrm>
            <a:off x="4385834" y="1660912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Совков Сергей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менеджер. Аналитик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5E7A3F97-80BB-49C2-AE5C-885B3D1C82E5}"/>
              </a:ext>
            </a:extLst>
          </p:cNvPr>
          <p:cNvSpPr txBox="1">
            <a:spLocks/>
          </p:cNvSpPr>
          <p:nvPr/>
        </p:nvSpPr>
        <p:spPr>
          <a:xfrm>
            <a:off x="4385834" y="2265805"/>
            <a:ext cx="3424993" cy="23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проектных решений и элементов бизнес-логики.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12 лет в работе</a:t>
            </a:r>
            <a:r>
              <a:rPr lang="en-US" sz="1000" dirty="0"/>
              <a:t> </a:t>
            </a:r>
            <a:r>
              <a:rPr lang="ru-RU" sz="1000" dirty="0"/>
              <a:t>управления строительными объектами. 17 лет опыта в строительной сфере. 9 лет в государственной службе надзора в строительной сфере</a:t>
            </a:r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6C2D4ED-C40E-46EB-8D42-47091A8AC87E}"/>
              </a:ext>
            </a:extLst>
          </p:cNvPr>
          <p:cNvSpPr txBox="1">
            <a:spLocks/>
          </p:cNvSpPr>
          <p:nvPr/>
        </p:nvSpPr>
        <p:spPr>
          <a:xfrm>
            <a:off x="8307044" y="1690688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2BDC74-950B-4F0B-87C8-35EE9AF1D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5" y="4026241"/>
            <a:ext cx="2671119" cy="26711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8CE873-44DC-4915-93FA-EAB58781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9" b="16636"/>
          <a:stretch/>
        </p:blipFill>
        <p:spPr>
          <a:xfrm>
            <a:off x="4621586" y="4026240"/>
            <a:ext cx="2701915" cy="2671120"/>
          </a:xfrm>
          <a:prstGeom prst="rect">
            <a:avLst/>
          </a:prstGeom>
        </p:spPr>
      </p:pic>
      <p:sp>
        <p:nvSpPr>
          <p:cNvPr id="13" name="Полилиния 19">
            <a:extLst>
              <a:ext uri="{FF2B5EF4-FFF2-40B4-BE49-F238E27FC236}">
                <a16:creationId xmlns:a16="http://schemas.microsoft.com/office/drawing/2014/main" id="{6342E78C-D0C1-4CC4-B6CF-7F04A409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6" name="Надпись 32">
            <a:extLst>
              <a:ext uri="{FF2B5EF4-FFF2-40B4-BE49-F238E27FC236}">
                <a16:creationId xmlns:a16="http://schemas.microsoft.com/office/drawing/2014/main" id="{AE016A46-14F7-4FA0-A2B2-5AE0725659F4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17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Прямоугольник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21" name="Группа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Овал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16" name="Овал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Овал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адпись 12"/>
          <p:cNvSpPr txBox="1"/>
          <p:nvPr/>
        </p:nvSpPr>
        <p:spPr>
          <a:xfrm>
            <a:off x="4701390" y="3059668"/>
            <a:ext cx="278922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800" b="1" dirty="0">
                <a:solidFill>
                  <a:srgbClr val="FFFFFF"/>
                </a:solidFill>
                <a:latin typeface="+mj-lt"/>
              </a:rPr>
              <a:t>Вопросы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 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090C85-E34D-49FC-8A4C-2C334A309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8" y="4987055"/>
            <a:ext cx="1414123" cy="577586"/>
          </a:xfrm>
          <a:prstGeom prst="rect">
            <a:avLst/>
          </a:prstGeom>
        </p:spPr>
      </p:pic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1E087A6B-5B04-4ABB-AC07-1F86B4459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163516"/>
              </p:ext>
            </p:extLst>
          </p:nvPr>
        </p:nvGraphicFramePr>
        <p:xfrm>
          <a:off x="9459408" y="230659"/>
          <a:ext cx="2943844" cy="2525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8F56D7-B193-44D7-981F-9FDA70B5C5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4515"/>
          <a:stretch/>
        </p:blipFill>
        <p:spPr>
          <a:xfrm>
            <a:off x="118509" y="40646"/>
            <a:ext cx="3654454" cy="29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11459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цифрового помощника для </a:t>
            </a:r>
            <a:r>
              <a:rPr lang="ru-RU" dirty="0" err="1"/>
              <a:t>проактивного</a:t>
            </a:r>
            <a:r>
              <a:rPr lang="ru-RU" dirty="0"/>
              <a:t> взаимодействия с пользователями «Навигатора мер поддержки» государственной информационной системы промышленности (ГИСП)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CB5747A1-FCCA-49BC-BB4C-DF346B8F7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32C850E0-115F-4377-95A6-DC0B359186C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2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 для вычисления мер поддержки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164134"/>
            <a:ext cx="100223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ОКВЭД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Отрасль промышленности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Мульти-Рейтинг для каждой  Меры поддержки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Ключевые слова контекста – запланировано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DB381194-2000-440C-B8EB-95132928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E6A9067-FD38-4839-BCA7-078DA6AB2976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3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4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F1DC8F21-6AAA-4F71-A8FD-D8073C0EF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E5B4C883-4881-428E-9531-DE2E415FB9F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4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5059E56-265D-4AFF-B7C7-BDF13C94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Проблематика</a:t>
            </a:r>
            <a:endParaRPr lang="en-US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772E7D4-E3D7-4EA6-A488-1521E64F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335"/>
            <a:ext cx="10515600" cy="4710628"/>
          </a:xfrm>
        </p:spPr>
        <p:txBody>
          <a:bodyPr>
            <a:normAutofit/>
          </a:bodyPr>
          <a:lstStyle/>
          <a:p>
            <a:r>
              <a:rPr lang="ru-RU" sz="2200" dirty="0"/>
              <a:t>отсутствие подробной статистики и витрин открытых данных;</a:t>
            </a:r>
            <a:endParaRPr lang="en-US" sz="2200" dirty="0"/>
          </a:p>
          <a:p>
            <a:r>
              <a:rPr lang="ru-RU" sz="2200" dirty="0"/>
              <a:t>нерелевантности параметров поиска;</a:t>
            </a:r>
            <a:endParaRPr lang="en-US" sz="2200" dirty="0"/>
          </a:p>
          <a:p>
            <a:r>
              <a:rPr lang="ru-RU" sz="2200" dirty="0"/>
              <a:t>отсутствия системы идентификации зарегистрированного и незарегистрированного пользователя;</a:t>
            </a:r>
            <a:endParaRPr lang="en-US" sz="2200" dirty="0"/>
          </a:p>
          <a:p>
            <a:r>
              <a:rPr lang="ru-RU" sz="2200" dirty="0"/>
              <a:t>отсутствия цифрового аналитического механизма, который на основе имеющихся данных мог бы предложить наиболее актуальные меры поддержки и провести их сравнительный анализ</a:t>
            </a:r>
            <a:r>
              <a:rPr lang="ru-RU" dirty="0"/>
              <a:t>.</a:t>
            </a:r>
          </a:p>
          <a:p>
            <a:r>
              <a:rPr lang="ru-RU" sz="3600" b="1" dirty="0"/>
              <a:t>Результат</a:t>
            </a:r>
            <a:r>
              <a:rPr lang="ru-RU" dirty="0"/>
              <a:t> </a:t>
            </a:r>
            <a:br>
              <a:rPr lang="ru-RU" dirty="0"/>
            </a:br>
            <a:r>
              <a:rPr lang="ru-RU" sz="2200" dirty="0"/>
              <a:t>создание инструмента </a:t>
            </a:r>
            <a:r>
              <a:rPr lang="ru-RU" sz="2200" dirty="0" err="1"/>
              <a:t>проактивного</a:t>
            </a:r>
            <a:r>
              <a:rPr lang="ru-RU" sz="2200" dirty="0"/>
              <a:t> поиска, благодаря которому ГИСП сможет, на основе имеющихся данных, предлагать актуальные для предприятия меры поддержки, тем самым повышая уровень удовлетворенности от использования системы.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462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584200" y="354038"/>
            <a:ext cx="1041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Достоинства предложенного решения</a:t>
            </a:r>
          </a:p>
          <a:p>
            <a:pPr lvl="0" algn="ctr"/>
            <a:r>
              <a:rPr lang="ru-RU" sz="3200" dirty="0"/>
              <a:t> автоматического поиска мер поддержки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6FB711E3-C955-410E-ABBA-6AA16010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9DA083D3-C965-46D2-82BB-2FBF6ABE8E8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5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989164977"/>
              </p:ext>
            </p:extLst>
          </p:nvPr>
        </p:nvGraphicFramePr>
        <p:xfrm>
          <a:off x="1409700" y="1431256"/>
          <a:ext cx="9169400" cy="47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10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6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Стратегия вовлечения компаний</a:t>
            </a:r>
            <a:endParaRPr lang="en-US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59C4E79-80C3-4669-BCE0-453C5488B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747467"/>
              </p:ext>
            </p:extLst>
          </p:nvPr>
        </p:nvGraphicFramePr>
        <p:xfrm>
          <a:off x="-149613" y="1568064"/>
          <a:ext cx="10892977" cy="4913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8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9621D-F07C-43DC-B6EF-BAA1E7A35F1C}"/>
              </a:ext>
            </a:extLst>
          </p:cNvPr>
          <p:cNvSpPr txBox="1"/>
          <p:nvPr/>
        </p:nvSpPr>
        <p:spPr>
          <a:xfrm>
            <a:off x="838200" y="1433384"/>
            <a:ext cx="230787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400" b="1" dirty="0"/>
              <a:t>Авторизация пользователя</a:t>
            </a:r>
            <a:endParaRPr lang="en-US" sz="1400" b="1" dirty="0"/>
          </a:p>
        </p:txBody>
      </p:sp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7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 прототипа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2A127C-9356-46CD-B81A-54B3FB89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145"/>
            <a:ext cx="7753865" cy="46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6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9621D-F07C-43DC-B6EF-BAA1E7A35F1C}"/>
              </a:ext>
            </a:extLst>
          </p:cNvPr>
          <p:cNvSpPr txBox="1"/>
          <p:nvPr/>
        </p:nvSpPr>
        <p:spPr>
          <a:xfrm>
            <a:off x="838200" y="1433384"/>
            <a:ext cx="3085717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400" b="1" dirty="0"/>
              <a:t>Главное меню управления данными </a:t>
            </a:r>
            <a:endParaRPr lang="en-US" sz="1400" b="1" dirty="0"/>
          </a:p>
        </p:txBody>
      </p:sp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8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 прототипа</a:t>
            </a:r>
            <a:endParaRPr lang="en-US" dirty="0"/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9D1F5442-13B2-4CAD-A602-FEEC998D7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372"/>
            <a:ext cx="7885670" cy="47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4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9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</a:t>
            </a:r>
            <a:r>
              <a:rPr lang="en-US" dirty="0"/>
              <a:t> </a:t>
            </a:r>
            <a:r>
              <a:rPr lang="ru-RU" dirty="0"/>
              <a:t>поиска мер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01A2606-3FB1-46EE-99C4-180C6C390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0272"/>
            <a:ext cx="8800070" cy="5281194"/>
          </a:xfrm>
          <a:prstGeom prst="rect">
            <a:avLst/>
          </a:prstGeom>
        </p:spPr>
      </p:pic>
      <p:sp>
        <p:nvSpPr>
          <p:cNvPr id="2" name="Выноска: стрелка влево 1">
            <a:extLst>
              <a:ext uri="{FF2B5EF4-FFF2-40B4-BE49-F238E27FC236}">
                <a16:creationId xmlns:a16="http://schemas.microsoft.com/office/drawing/2014/main" id="{4159EB1C-FFD1-4CE7-8590-28B46F7E1A4D}"/>
              </a:ext>
            </a:extLst>
          </p:cNvPr>
          <p:cNvSpPr/>
          <p:nvPr/>
        </p:nvSpPr>
        <p:spPr>
          <a:xfrm>
            <a:off x="9349945" y="2280745"/>
            <a:ext cx="2642357" cy="2921875"/>
          </a:xfrm>
          <a:prstGeom prst="leftArrowCallout">
            <a:avLst>
              <a:gd name="adj1" fmla="val 6295"/>
              <a:gd name="adj2" fmla="val 25000"/>
              <a:gd name="adj3" fmla="val 19700"/>
              <a:gd name="adj4" fmla="val 721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Рейтинговый показатель для ранжирования доступных Мер поддержки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2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8_TF88930311.potx" id="{A8DF82EE-00B2-4BDE-80BF-BCCE3A249254}" vid="{B8042EC5-BBE1-4A1A-AE83-188B1EEC8D1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на основе данных от компании 24Slides</Template>
  <TotalTime>0</TotalTime>
  <Words>472</Words>
  <Application>Microsoft Office PowerPoint</Application>
  <PresentationFormat>Широкоэкранный</PresentationFormat>
  <Paragraphs>113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Segoe UI Light</vt:lpstr>
      <vt:lpstr>Wingdings</vt:lpstr>
      <vt:lpstr>Wingdings 3</vt:lpstr>
      <vt:lpstr>Тема Office</vt:lpstr>
      <vt:lpstr>Слайд 1</vt:lpstr>
      <vt:lpstr>Разработка цифрового помощника для проактивного взаимодействия с пользователями «Навигатора мер поддержки» государственной информационной системы промышленности (ГИСП)</vt:lpstr>
      <vt:lpstr>Данные для вычисления мер поддержки </vt:lpstr>
      <vt:lpstr>Проблематика</vt:lpstr>
      <vt:lpstr>Презентация PowerPoint</vt:lpstr>
      <vt:lpstr>Стратегия вовлечения компаний</vt:lpstr>
      <vt:lpstr>Скрин интерфейса прототипа</vt:lpstr>
      <vt:lpstr>Скрин интерфейса прототипа</vt:lpstr>
      <vt:lpstr>Скрин интерфейса поиска мер</vt:lpstr>
      <vt:lpstr>Вычисление Рейтинга</vt:lpstr>
      <vt:lpstr>Примеры поиска «своих» мер</vt:lpstr>
      <vt:lpstr>Статистика для вычисления Рейтинга</vt:lpstr>
      <vt:lpstr>Автоматизированный рубрикатор</vt:lpstr>
      <vt:lpstr>Ресурсы</vt:lpstr>
      <vt:lpstr>Презентация PowerPoint</vt:lpstr>
      <vt:lpstr>Презентация PowerPoint</vt:lpstr>
      <vt:lpstr>О команде:</vt:lpstr>
      <vt:lpstr>Слайд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2020-08-22T05:39:17Z</dcterms:created>
  <dcterms:modified xsi:type="dcterms:W3CDTF">2021-05-23T06:18:53Z</dcterms:modified>
</cp:coreProperties>
</file>